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sldIdLst>
    <p:sldId id="257" r:id="rId2"/>
    <p:sldId id="258" r:id="rId3"/>
    <p:sldId id="273" r:id="rId4"/>
    <p:sldId id="282" r:id="rId5"/>
    <p:sldId id="261" r:id="rId6"/>
    <p:sldId id="285" r:id="rId7"/>
    <p:sldId id="281" r:id="rId8"/>
    <p:sldId id="280" r:id="rId9"/>
    <p:sldId id="278" r:id="rId10"/>
    <p:sldId id="279" r:id="rId11"/>
    <p:sldId id="265" r:id="rId12"/>
    <p:sldId id="272" r:id="rId13"/>
    <p:sldId id="275" r:id="rId14"/>
    <p:sldId id="283" r:id="rId15"/>
    <p:sldId id="270" r:id="rId16"/>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ej Kerestúr" initials="MK" lastIdx="4" clrIdx="0">
    <p:extLst>
      <p:ext uri="{19B8F6BF-5375-455C-9EA6-DF929625EA0E}">
        <p15:presenceInfo xmlns:p15="http://schemas.microsoft.com/office/powerpoint/2012/main" userId="S::matej.kerestur@sazp.sk::2c6f41af-296e-4b5e-9124-cea806211e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B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16" autoAdjust="0"/>
    <p:restoredTop sz="89925" autoAdjust="0"/>
  </p:normalViewPr>
  <p:slideViewPr>
    <p:cSldViewPr snapToGrid="0">
      <p:cViewPr varScale="1">
        <p:scale>
          <a:sx n="79" d="100"/>
          <a:sy n="79" d="100"/>
        </p:scale>
        <p:origin x="1075"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6T08:50:15.323" idx="2">
    <p:pos x="10" y="10"/>
    <p:text>Prostredníctvom opatrení na zlepšenie energetickej hospodárnosti rodinných domov a verejných historických
a pamiatkovo chránených budov znížiť spotrebu energie a prispieť tým k zníženiu emisií CO2 a znečistenia
ovzdušia. Investície z Plánu obnovy a odolnosti SR (ďalej len „plán obnovy“) budú využité na podporu strednej obnovy
rodinných domov, ktorá takýmto spôsobom naberie výrazne vyšší spád než tomu bolo doteraz. Podpora bude
realizovaná prostredníctvom jedného poskytovateľa, Slovenská agentúra životného prostredia (SAŽP) a povedie
k zlepšeniu energetickej hospodárnosti rodinných domov a zavedeniu vybraných zelených prvkov v procese
obnovy.</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8-24T08:02:34.337" idx="4">
    <p:pos x="10" y="10"/>
    <p:text>kde budú umiestnené spomináne ďalšie 2 pobočky ešte nie je stanovené.</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87EA87-A9C5-4751-9EC9-A80924E86E50}" type="datetimeFigureOut">
              <a:rPr lang="sk-SK" smtClean="0"/>
              <a:t>7. 9. 2021</a:t>
            </a:fld>
            <a:endParaRPr lang="sk-SK"/>
          </a:p>
        </p:txBody>
      </p:sp>
      <p:sp>
        <p:nvSpPr>
          <p:cNvPr id="4" name="Zástupný symbol obrazu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2E8A1-F1FD-44A5-AE03-0E1CBD2E98C9}" type="slidenum">
              <a:rPr lang="sk-SK" smtClean="0"/>
              <a:t>‹#›</a:t>
            </a:fld>
            <a:endParaRPr lang="sk-SK"/>
          </a:p>
        </p:txBody>
      </p:sp>
    </p:spTree>
    <p:extLst>
      <p:ext uri="{BB962C8B-B14F-4D97-AF65-F5344CB8AC3E}">
        <p14:creationId xmlns:p14="http://schemas.microsoft.com/office/powerpoint/2010/main" val="1995269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39A2E8A1-F1FD-44A5-AE03-0E1CBD2E98C9}" type="slidenum">
              <a:rPr lang="sk-SK" smtClean="0"/>
              <a:t>1</a:t>
            </a:fld>
            <a:endParaRPr lang="sk-SK"/>
          </a:p>
        </p:txBody>
      </p:sp>
    </p:spTree>
    <p:extLst>
      <p:ext uri="{BB962C8B-B14F-4D97-AF65-F5344CB8AC3E}">
        <p14:creationId xmlns:p14="http://schemas.microsoft.com/office/powerpoint/2010/main" val="102077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39A2E8A1-F1FD-44A5-AE03-0E1CBD2E98C9}" type="slidenum">
              <a:rPr lang="sk-SK" smtClean="0"/>
              <a:t>10</a:t>
            </a:fld>
            <a:endParaRPr lang="sk-SK"/>
          </a:p>
        </p:txBody>
      </p:sp>
    </p:spTree>
    <p:extLst>
      <p:ext uri="{BB962C8B-B14F-4D97-AF65-F5344CB8AC3E}">
        <p14:creationId xmlns:p14="http://schemas.microsoft.com/office/powerpoint/2010/main" val="1824535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39A2E8A1-F1FD-44A5-AE03-0E1CBD2E98C9}" type="slidenum">
              <a:rPr lang="sk-SK" smtClean="0"/>
              <a:t>11</a:t>
            </a:fld>
            <a:endParaRPr lang="sk-SK"/>
          </a:p>
        </p:txBody>
      </p:sp>
    </p:spTree>
    <p:extLst>
      <p:ext uri="{BB962C8B-B14F-4D97-AF65-F5344CB8AC3E}">
        <p14:creationId xmlns:p14="http://schemas.microsoft.com/office/powerpoint/2010/main" val="177332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39A2E8A1-F1FD-44A5-AE03-0E1CBD2E98C9}" type="slidenum">
              <a:rPr lang="sk-SK" smtClean="0"/>
              <a:t>12</a:t>
            </a:fld>
            <a:endParaRPr lang="sk-SK"/>
          </a:p>
        </p:txBody>
      </p:sp>
    </p:spTree>
    <p:extLst>
      <p:ext uri="{BB962C8B-B14F-4D97-AF65-F5344CB8AC3E}">
        <p14:creationId xmlns:p14="http://schemas.microsoft.com/office/powerpoint/2010/main" val="2190249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39A2E8A1-F1FD-44A5-AE03-0E1CBD2E98C9}" type="slidenum">
              <a:rPr lang="sk-SK" smtClean="0"/>
              <a:t>13</a:t>
            </a:fld>
            <a:endParaRPr lang="sk-SK"/>
          </a:p>
        </p:txBody>
      </p:sp>
    </p:spTree>
    <p:extLst>
      <p:ext uri="{BB962C8B-B14F-4D97-AF65-F5344CB8AC3E}">
        <p14:creationId xmlns:p14="http://schemas.microsoft.com/office/powerpoint/2010/main" val="841875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39A2E8A1-F1FD-44A5-AE03-0E1CBD2E98C9}" type="slidenum">
              <a:rPr lang="sk-SK" smtClean="0"/>
              <a:t>14</a:t>
            </a:fld>
            <a:endParaRPr lang="sk-SK"/>
          </a:p>
        </p:txBody>
      </p:sp>
    </p:spTree>
    <p:extLst>
      <p:ext uri="{BB962C8B-B14F-4D97-AF65-F5344CB8AC3E}">
        <p14:creationId xmlns:p14="http://schemas.microsoft.com/office/powerpoint/2010/main" val="2220273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39A2E8A1-F1FD-44A5-AE03-0E1CBD2E98C9}" type="slidenum">
              <a:rPr lang="sk-SK" smtClean="0"/>
              <a:t>15</a:t>
            </a:fld>
            <a:endParaRPr lang="sk-SK"/>
          </a:p>
        </p:txBody>
      </p:sp>
    </p:spTree>
    <p:extLst>
      <p:ext uri="{BB962C8B-B14F-4D97-AF65-F5344CB8AC3E}">
        <p14:creationId xmlns:p14="http://schemas.microsoft.com/office/powerpoint/2010/main" val="2772105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39A2E8A1-F1FD-44A5-AE03-0E1CBD2E98C9}" type="slidenum">
              <a:rPr lang="sk-SK" smtClean="0"/>
              <a:t>2</a:t>
            </a:fld>
            <a:endParaRPr lang="sk-SK"/>
          </a:p>
        </p:txBody>
      </p:sp>
    </p:spTree>
    <p:extLst>
      <p:ext uri="{BB962C8B-B14F-4D97-AF65-F5344CB8AC3E}">
        <p14:creationId xmlns:p14="http://schemas.microsoft.com/office/powerpoint/2010/main" val="2155171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39A2E8A1-F1FD-44A5-AE03-0E1CBD2E98C9}" type="slidenum">
              <a:rPr lang="sk-SK" smtClean="0"/>
              <a:t>3</a:t>
            </a:fld>
            <a:endParaRPr lang="sk-SK"/>
          </a:p>
        </p:txBody>
      </p:sp>
    </p:spTree>
    <p:extLst>
      <p:ext uri="{BB962C8B-B14F-4D97-AF65-F5344CB8AC3E}">
        <p14:creationId xmlns:p14="http://schemas.microsoft.com/office/powerpoint/2010/main" val="634615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39A2E8A1-F1FD-44A5-AE03-0E1CBD2E98C9}" type="slidenum">
              <a:rPr lang="sk-SK" smtClean="0"/>
              <a:t>4</a:t>
            </a:fld>
            <a:endParaRPr lang="sk-SK"/>
          </a:p>
        </p:txBody>
      </p:sp>
    </p:spTree>
    <p:extLst>
      <p:ext uri="{BB962C8B-B14F-4D97-AF65-F5344CB8AC3E}">
        <p14:creationId xmlns:p14="http://schemas.microsoft.com/office/powerpoint/2010/main" val="1419094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39A2E8A1-F1FD-44A5-AE03-0E1CBD2E98C9}" type="slidenum">
              <a:rPr lang="sk-SK" smtClean="0"/>
              <a:t>5</a:t>
            </a:fld>
            <a:endParaRPr lang="sk-SK"/>
          </a:p>
        </p:txBody>
      </p:sp>
    </p:spTree>
    <p:extLst>
      <p:ext uri="{BB962C8B-B14F-4D97-AF65-F5344CB8AC3E}">
        <p14:creationId xmlns:p14="http://schemas.microsoft.com/office/powerpoint/2010/main" val="1534433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39A2E8A1-F1FD-44A5-AE03-0E1CBD2E98C9}" type="slidenum">
              <a:rPr lang="sk-SK" smtClean="0"/>
              <a:t>6</a:t>
            </a:fld>
            <a:endParaRPr lang="sk-SK"/>
          </a:p>
        </p:txBody>
      </p:sp>
    </p:spTree>
    <p:extLst>
      <p:ext uri="{BB962C8B-B14F-4D97-AF65-F5344CB8AC3E}">
        <p14:creationId xmlns:p14="http://schemas.microsoft.com/office/powerpoint/2010/main" val="1143307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39A2E8A1-F1FD-44A5-AE03-0E1CBD2E98C9}" type="slidenum">
              <a:rPr lang="sk-SK" smtClean="0"/>
              <a:t>7</a:t>
            </a:fld>
            <a:endParaRPr lang="sk-SK"/>
          </a:p>
        </p:txBody>
      </p:sp>
    </p:spTree>
    <p:extLst>
      <p:ext uri="{BB962C8B-B14F-4D97-AF65-F5344CB8AC3E}">
        <p14:creationId xmlns:p14="http://schemas.microsoft.com/office/powerpoint/2010/main" val="645779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39A2E8A1-F1FD-44A5-AE03-0E1CBD2E98C9}" type="slidenum">
              <a:rPr lang="sk-SK" smtClean="0"/>
              <a:t>8</a:t>
            </a:fld>
            <a:endParaRPr lang="sk-SK"/>
          </a:p>
        </p:txBody>
      </p:sp>
    </p:spTree>
    <p:extLst>
      <p:ext uri="{BB962C8B-B14F-4D97-AF65-F5344CB8AC3E}">
        <p14:creationId xmlns:p14="http://schemas.microsoft.com/office/powerpoint/2010/main" val="3598710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39A2E8A1-F1FD-44A5-AE03-0E1CBD2E98C9}" type="slidenum">
              <a:rPr lang="sk-SK" smtClean="0"/>
              <a:t>9</a:t>
            </a:fld>
            <a:endParaRPr lang="sk-SK"/>
          </a:p>
        </p:txBody>
      </p:sp>
    </p:spTree>
    <p:extLst>
      <p:ext uri="{BB962C8B-B14F-4D97-AF65-F5344CB8AC3E}">
        <p14:creationId xmlns:p14="http://schemas.microsoft.com/office/powerpoint/2010/main" val="1539352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a:t>Upravte štýly predlohy textu</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Upravte štýl predlohy podnadpisov</a:t>
            </a:r>
          </a:p>
        </p:txBody>
      </p:sp>
      <p:sp>
        <p:nvSpPr>
          <p:cNvPr id="4" name="Zástupný symbol dátumu 3"/>
          <p:cNvSpPr>
            <a:spLocks noGrp="1"/>
          </p:cNvSpPr>
          <p:nvPr>
            <p:ph type="dt" sz="half" idx="10"/>
          </p:nvPr>
        </p:nvSpPr>
        <p:spPr/>
        <p:txBody>
          <a:bodyPr/>
          <a:lstStyle/>
          <a:p>
            <a:r>
              <a:rPr lang="sk-SK"/>
              <a:t>11. 12. 2019</a:t>
            </a:r>
          </a:p>
        </p:txBody>
      </p:sp>
      <p:sp>
        <p:nvSpPr>
          <p:cNvPr id="5" name="Zástupný symbol päty 4"/>
          <p:cNvSpPr>
            <a:spLocks noGrp="1"/>
          </p:cNvSpPr>
          <p:nvPr>
            <p:ph type="ftr" sz="quarter" idx="11"/>
          </p:nvPr>
        </p:nvSpPr>
        <p:spPr/>
        <p:txBody>
          <a:bodyPr/>
          <a:lstStyle/>
          <a:p>
            <a:r>
              <a:rPr lang="sk-SK"/>
              <a:t>Predstavenie SAŽP</a:t>
            </a:r>
          </a:p>
        </p:txBody>
      </p:sp>
      <p:sp>
        <p:nvSpPr>
          <p:cNvPr id="6" name="Zástupný symbol čísla snímky 5"/>
          <p:cNvSpPr>
            <a:spLocks noGrp="1"/>
          </p:cNvSpPr>
          <p:nvPr>
            <p:ph type="sldNum" sz="quarter" idx="12"/>
          </p:nvPr>
        </p:nvSpPr>
        <p:spPr/>
        <p:txBody>
          <a:bodyPr/>
          <a:lstStyle/>
          <a:p>
            <a:fld id="{F8870915-22B9-4D79-BB5D-B7EB349F67F7}" type="slidenum">
              <a:rPr lang="sk-SK" smtClean="0"/>
              <a:t>‹#›</a:t>
            </a:fld>
            <a:endParaRPr lang="sk-SK"/>
          </a:p>
        </p:txBody>
      </p:sp>
    </p:spTree>
    <p:extLst>
      <p:ext uri="{BB962C8B-B14F-4D97-AF65-F5344CB8AC3E}">
        <p14:creationId xmlns:p14="http://schemas.microsoft.com/office/powerpoint/2010/main" val="1669075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zvislého textu 2"/>
          <p:cNvSpPr>
            <a:spLocks noGrp="1"/>
          </p:cNvSpPr>
          <p:nvPr>
            <p:ph type="body" orient="vert" idx="1"/>
          </p:nvPr>
        </p:nvSpPr>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r>
              <a:rPr lang="sk-SK"/>
              <a:t>11. 12. 2019</a:t>
            </a:r>
          </a:p>
        </p:txBody>
      </p:sp>
      <p:sp>
        <p:nvSpPr>
          <p:cNvPr id="5" name="Zástupný symbol päty 4"/>
          <p:cNvSpPr>
            <a:spLocks noGrp="1"/>
          </p:cNvSpPr>
          <p:nvPr>
            <p:ph type="ftr" sz="quarter" idx="11"/>
          </p:nvPr>
        </p:nvSpPr>
        <p:spPr/>
        <p:txBody>
          <a:bodyPr/>
          <a:lstStyle/>
          <a:p>
            <a:r>
              <a:rPr lang="sk-SK"/>
              <a:t>Predstavenie SAŽP</a:t>
            </a:r>
          </a:p>
        </p:txBody>
      </p:sp>
      <p:sp>
        <p:nvSpPr>
          <p:cNvPr id="6" name="Zástupný symbol čísla snímky 5"/>
          <p:cNvSpPr>
            <a:spLocks noGrp="1"/>
          </p:cNvSpPr>
          <p:nvPr>
            <p:ph type="sldNum" sz="quarter" idx="12"/>
          </p:nvPr>
        </p:nvSpPr>
        <p:spPr/>
        <p:txBody>
          <a:bodyPr/>
          <a:lstStyle/>
          <a:p>
            <a:fld id="{F8870915-22B9-4D79-BB5D-B7EB349F67F7}" type="slidenum">
              <a:rPr lang="sk-SK" smtClean="0"/>
              <a:t>‹#›</a:t>
            </a:fld>
            <a:endParaRPr lang="sk-SK"/>
          </a:p>
        </p:txBody>
      </p:sp>
    </p:spTree>
    <p:extLst>
      <p:ext uri="{BB962C8B-B14F-4D97-AF65-F5344CB8AC3E}">
        <p14:creationId xmlns:p14="http://schemas.microsoft.com/office/powerpoint/2010/main" val="1857719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a:t>Upravte štýly predlohy textu</a:t>
            </a:r>
          </a:p>
        </p:txBody>
      </p:sp>
      <p:sp>
        <p:nvSpPr>
          <p:cNvPr id="3" name="Zástupný symbol zvislého textu 2"/>
          <p:cNvSpPr>
            <a:spLocks noGrp="1"/>
          </p:cNvSpPr>
          <p:nvPr>
            <p:ph type="body" orient="vert" idx="1"/>
          </p:nvPr>
        </p:nvSpPr>
        <p:spPr>
          <a:xfrm>
            <a:off x="838200" y="365125"/>
            <a:ext cx="7734300" cy="5811838"/>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r>
              <a:rPr lang="sk-SK"/>
              <a:t>11. 12. 2019</a:t>
            </a:r>
          </a:p>
        </p:txBody>
      </p:sp>
      <p:sp>
        <p:nvSpPr>
          <p:cNvPr id="5" name="Zástupný symbol päty 4"/>
          <p:cNvSpPr>
            <a:spLocks noGrp="1"/>
          </p:cNvSpPr>
          <p:nvPr>
            <p:ph type="ftr" sz="quarter" idx="11"/>
          </p:nvPr>
        </p:nvSpPr>
        <p:spPr/>
        <p:txBody>
          <a:bodyPr/>
          <a:lstStyle/>
          <a:p>
            <a:r>
              <a:rPr lang="sk-SK"/>
              <a:t>Predstavenie SAŽP</a:t>
            </a:r>
          </a:p>
        </p:txBody>
      </p:sp>
      <p:sp>
        <p:nvSpPr>
          <p:cNvPr id="6" name="Zástupný symbol čísla snímky 5"/>
          <p:cNvSpPr>
            <a:spLocks noGrp="1"/>
          </p:cNvSpPr>
          <p:nvPr>
            <p:ph type="sldNum" sz="quarter" idx="12"/>
          </p:nvPr>
        </p:nvSpPr>
        <p:spPr/>
        <p:txBody>
          <a:bodyPr/>
          <a:lstStyle/>
          <a:p>
            <a:fld id="{F8870915-22B9-4D79-BB5D-B7EB349F67F7}" type="slidenum">
              <a:rPr lang="sk-SK" smtClean="0"/>
              <a:t>‹#›</a:t>
            </a:fld>
            <a:endParaRPr lang="sk-SK"/>
          </a:p>
        </p:txBody>
      </p:sp>
    </p:spTree>
    <p:extLst>
      <p:ext uri="{BB962C8B-B14F-4D97-AF65-F5344CB8AC3E}">
        <p14:creationId xmlns:p14="http://schemas.microsoft.com/office/powerpoint/2010/main" val="110053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obsahu 2"/>
          <p:cNvSpPr>
            <a:spLocks noGrp="1"/>
          </p:cNvSpPr>
          <p:nvPr>
            <p:ph idx="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r>
              <a:rPr lang="sk-SK"/>
              <a:t>11. 12. 2019</a:t>
            </a:r>
          </a:p>
        </p:txBody>
      </p:sp>
      <p:sp>
        <p:nvSpPr>
          <p:cNvPr id="5" name="Zástupný symbol päty 4"/>
          <p:cNvSpPr>
            <a:spLocks noGrp="1"/>
          </p:cNvSpPr>
          <p:nvPr>
            <p:ph type="ftr" sz="quarter" idx="11"/>
          </p:nvPr>
        </p:nvSpPr>
        <p:spPr/>
        <p:txBody>
          <a:bodyPr/>
          <a:lstStyle/>
          <a:p>
            <a:r>
              <a:rPr lang="sk-SK"/>
              <a:t>Predstavenie SAŽP</a:t>
            </a:r>
          </a:p>
        </p:txBody>
      </p:sp>
      <p:sp>
        <p:nvSpPr>
          <p:cNvPr id="6" name="Zástupný symbol čísla snímky 5"/>
          <p:cNvSpPr>
            <a:spLocks noGrp="1"/>
          </p:cNvSpPr>
          <p:nvPr>
            <p:ph type="sldNum" sz="quarter" idx="12"/>
          </p:nvPr>
        </p:nvSpPr>
        <p:spPr/>
        <p:txBody>
          <a:bodyPr/>
          <a:lstStyle/>
          <a:p>
            <a:fld id="{F8870915-22B9-4D79-BB5D-B7EB349F67F7}" type="slidenum">
              <a:rPr lang="sk-SK" smtClean="0"/>
              <a:t>‹#›</a:t>
            </a:fld>
            <a:endParaRPr lang="sk-SK"/>
          </a:p>
        </p:txBody>
      </p:sp>
    </p:spTree>
    <p:extLst>
      <p:ext uri="{BB962C8B-B14F-4D97-AF65-F5344CB8AC3E}">
        <p14:creationId xmlns:p14="http://schemas.microsoft.com/office/powerpoint/2010/main" val="3874267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a:t>Upravte štýly predlohy textu</a:t>
            </a:r>
          </a:p>
        </p:txBody>
      </p:sp>
      <p:sp>
        <p:nvSpPr>
          <p:cNvPr id="3" name="Zástupný symbol tex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Upravte štýl predlohy textu.</a:t>
            </a:r>
          </a:p>
        </p:txBody>
      </p:sp>
      <p:sp>
        <p:nvSpPr>
          <p:cNvPr id="4" name="Zástupný symbol dátumu 3"/>
          <p:cNvSpPr>
            <a:spLocks noGrp="1"/>
          </p:cNvSpPr>
          <p:nvPr>
            <p:ph type="dt" sz="half" idx="10"/>
          </p:nvPr>
        </p:nvSpPr>
        <p:spPr/>
        <p:txBody>
          <a:bodyPr/>
          <a:lstStyle/>
          <a:p>
            <a:r>
              <a:rPr lang="sk-SK"/>
              <a:t>11. 12. 2019</a:t>
            </a:r>
          </a:p>
        </p:txBody>
      </p:sp>
      <p:sp>
        <p:nvSpPr>
          <p:cNvPr id="5" name="Zástupný symbol päty 4"/>
          <p:cNvSpPr>
            <a:spLocks noGrp="1"/>
          </p:cNvSpPr>
          <p:nvPr>
            <p:ph type="ftr" sz="quarter" idx="11"/>
          </p:nvPr>
        </p:nvSpPr>
        <p:spPr/>
        <p:txBody>
          <a:bodyPr/>
          <a:lstStyle/>
          <a:p>
            <a:r>
              <a:rPr lang="sk-SK"/>
              <a:t>Predstavenie SAŽP</a:t>
            </a:r>
          </a:p>
        </p:txBody>
      </p:sp>
      <p:sp>
        <p:nvSpPr>
          <p:cNvPr id="6" name="Zástupný symbol čísla snímky 5"/>
          <p:cNvSpPr>
            <a:spLocks noGrp="1"/>
          </p:cNvSpPr>
          <p:nvPr>
            <p:ph type="sldNum" sz="quarter" idx="12"/>
          </p:nvPr>
        </p:nvSpPr>
        <p:spPr/>
        <p:txBody>
          <a:bodyPr/>
          <a:lstStyle/>
          <a:p>
            <a:fld id="{F8870915-22B9-4D79-BB5D-B7EB349F67F7}" type="slidenum">
              <a:rPr lang="sk-SK" smtClean="0"/>
              <a:t>‹#›</a:t>
            </a:fld>
            <a:endParaRPr lang="sk-SK"/>
          </a:p>
        </p:txBody>
      </p:sp>
    </p:spTree>
    <p:extLst>
      <p:ext uri="{BB962C8B-B14F-4D97-AF65-F5344CB8AC3E}">
        <p14:creationId xmlns:p14="http://schemas.microsoft.com/office/powerpoint/2010/main" val="368569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obsahu 2"/>
          <p:cNvSpPr>
            <a:spLocks noGrp="1"/>
          </p:cNvSpPr>
          <p:nvPr>
            <p:ph sz="half" idx="1"/>
          </p:nvPr>
        </p:nvSpPr>
        <p:spPr>
          <a:xfrm>
            <a:off x="838200" y="1825625"/>
            <a:ext cx="5181600" cy="435133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a:spLocks noGrp="1"/>
          </p:cNvSpPr>
          <p:nvPr>
            <p:ph sz="half" idx="2"/>
          </p:nvPr>
        </p:nvSpPr>
        <p:spPr>
          <a:xfrm>
            <a:off x="6172200" y="1825625"/>
            <a:ext cx="5181600" cy="435133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dátumu 4"/>
          <p:cNvSpPr>
            <a:spLocks noGrp="1"/>
          </p:cNvSpPr>
          <p:nvPr>
            <p:ph type="dt" sz="half" idx="10"/>
          </p:nvPr>
        </p:nvSpPr>
        <p:spPr/>
        <p:txBody>
          <a:bodyPr/>
          <a:lstStyle/>
          <a:p>
            <a:r>
              <a:rPr lang="sk-SK"/>
              <a:t>11. 12. 2019</a:t>
            </a:r>
          </a:p>
        </p:txBody>
      </p:sp>
      <p:sp>
        <p:nvSpPr>
          <p:cNvPr id="6" name="Zástupný symbol päty 5"/>
          <p:cNvSpPr>
            <a:spLocks noGrp="1"/>
          </p:cNvSpPr>
          <p:nvPr>
            <p:ph type="ftr" sz="quarter" idx="11"/>
          </p:nvPr>
        </p:nvSpPr>
        <p:spPr/>
        <p:txBody>
          <a:bodyPr/>
          <a:lstStyle/>
          <a:p>
            <a:r>
              <a:rPr lang="sk-SK"/>
              <a:t>Predstavenie SAŽP</a:t>
            </a:r>
          </a:p>
        </p:txBody>
      </p:sp>
      <p:sp>
        <p:nvSpPr>
          <p:cNvPr id="7" name="Zástupný symbol čísla snímky 6"/>
          <p:cNvSpPr>
            <a:spLocks noGrp="1"/>
          </p:cNvSpPr>
          <p:nvPr>
            <p:ph type="sldNum" sz="quarter" idx="12"/>
          </p:nvPr>
        </p:nvSpPr>
        <p:spPr/>
        <p:txBody>
          <a:bodyPr/>
          <a:lstStyle/>
          <a:p>
            <a:fld id="{F8870915-22B9-4D79-BB5D-B7EB349F67F7}" type="slidenum">
              <a:rPr lang="sk-SK" smtClean="0"/>
              <a:t>‹#›</a:t>
            </a:fld>
            <a:endParaRPr lang="sk-SK"/>
          </a:p>
        </p:txBody>
      </p:sp>
    </p:spTree>
    <p:extLst>
      <p:ext uri="{BB962C8B-B14F-4D97-AF65-F5344CB8AC3E}">
        <p14:creationId xmlns:p14="http://schemas.microsoft.com/office/powerpoint/2010/main" val="377174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a:t>Upravte štýly predlohy textu</a:t>
            </a:r>
          </a:p>
        </p:txBody>
      </p:sp>
      <p:sp>
        <p:nvSpPr>
          <p:cNvPr id="3" name="Zástupný symbol tex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4" name="Zástupný symbol obsahu 3"/>
          <p:cNvSpPr>
            <a:spLocks noGrp="1"/>
          </p:cNvSpPr>
          <p:nvPr>
            <p:ph sz="half" idx="2"/>
          </p:nvPr>
        </p:nvSpPr>
        <p:spPr>
          <a:xfrm>
            <a:off x="839788" y="2505075"/>
            <a:ext cx="5157787" cy="368458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6" name="Zástupný symbol obsahu 5"/>
          <p:cNvSpPr>
            <a:spLocks noGrp="1"/>
          </p:cNvSpPr>
          <p:nvPr>
            <p:ph sz="quarter" idx="4"/>
          </p:nvPr>
        </p:nvSpPr>
        <p:spPr>
          <a:xfrm>
            <a:off x="6172200" y="2505075"/>
            <a:ext cx="5183188" cy="368458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symbol dátumu 6"/>
          <p:cNvSpPr>
            <a:spLocks noGrp="1"/>
          </p:cNvSpPr>
          <p:nvPr>
            <p:ph type="dt" sz="half" idx="10"/>
          </p:nvPr>
        </p:nvSpPr>
        <p:spPr/>
        <p:txBody>
          <a:bodyPr/>
          <a:lstStyle/>
          <a:p>
            <a:r>
              <a:rPr lang="sk-SK"/>
              <a:t>11. 12. 2019</a:t>
            </a:r>
          </a:p>
        </p:txBody>
      </p:sp>
      <p:sp>
        <p:nvSpPr>
          <p:cNvPr id="8" name="Zástupný symbol päty 7"/>
          <p:cNvSpPr>
            <a:spLocks noGrp="1"/>
          </p:cNvSpPr>
          <p:nvPr>
            <p:ph type="ftr" sz="quarter" idx="11"/>
          </p:nvPr>
        </p:nvSpPr>
        <p:spPr/>
        <p:txBody>
          <a:bodyPr/>
          <a:lstStyle/>
          <a:p>
            <a:r>
              <a:rPr lang="sk-SK"/>
              <a:t>Predstavenie SAŽP</a:t>
            </a:r>
          </a:p>
        </p:txBody>
      </p:sp>
      <p:sp>
        <p:nvSpPr>
          <p:cNvPr id="9" name="Zástupný symbol čísla snímky 8"/>
          <p:cNvSpPr>
            <a:spLocks noGrp="1"/>
          </p:cNvSpPr>
          <p:nvPr>
            <p:ph type="sldNum" sz="quarter" idx="12"/>
          </p:nvPr>
        </p:nvSpPr>
        <p:spPr/>
        <p:txBody>
          <a:bodyPr/>
          <a:lstStyle/>
          <a:p>
            <a:fld id="{F8870915-22B9-4D79-BB5D-B7EB349F67F7}" type="slidenum">
              <a:rPr lang="sk-SK" smtClean="0"/>
              <a:t>‹#›</a:t>
            </a:fld>
            <a:endParaRPr lang="sk-SK"/>
          </a:p>
        </p:txBody>
      </p:sp>
    </p:spTree>
    <p:extLst>
      <p:ext uri="{BB962C8B-B14F-4D97-AF65-F5344CB8AC3E}">
        <p14:creationId xmlns:p14="http://schemas.microsoft.com/office/powerpoint/2010/main" val="357320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dátumu 2"/>
          <p:cNvSpPr>
            <a:spLocks noGrp="1"/>
          </p:cNvSpPr>
          <p:nvPr>
            <p:ph type="dt" sz="half" idx="10"/>
          </p:nvPr>
        </p:nvSpPr>
        <p:spPr/>
        <p:txBody>
          <a:bodyPr/>
          <a:lstStyle/>
          <a:p>
            <a:r>
              <a:rPr lang="sk-SK"/>
              <a:t>11. 12. 2019</a:t>
            </a:r>
          </a:p>
        </p:txBody>
      </p:sp>
      <p:sp>
        <p:nvSpPr>
          <p:cNvPr id="4" name="Zástupný symbol päty 3"/>
          <p:cNvSpPr>
            <a:spLocks noGrp="1"/>
          </p:cNvSpPr>
          <p:nvPr>
            <p:ph type="ftr" sz="quarter" idx="11"/>
          </p:nvPr>
        </p:nvSpPr>
        <p:spPr/>
        <p:txBody>
          <a:bodyPr/>
          <a:lstStyle/>
          <a:p>
            <a:r>
              <a:rPr lang="sk-SK"/>
              <a:t>Predstavenie SAŽP</a:t>
            </a:r>
          </a:p>
        </p:txBody>
      </p:sp>
      <p:sp>
        <p:nvSpPr>
          <p:cNvPr id="5" name="Zástupný symbol čísla snímky 4"/>
          <p:cNvSpPr>
            <a:spLocks noGrp="1"/>
          </p:cNvSpPr>
          <p:nvPr>
            <p:ph type="sldNum" sz="quarter" idx="12"/>
          </p:nvPr>
        </p:nvSpPr>
        <p:spPr/>
        <p:txBody>
          <a:bodyPr/>
          <a:lstStyle/>
          <a:p>
            <a:fld id="{F8870915-22B9-4D79-BB5D-B7EB349F67F7}" type="slidenum">
              <a:rPr lang="sk-SK" smtClean="0"/>
              <a:t>‹#›</a:t>
            </a:fld>
            <a:endParaRPr lang="sk-SK"/>
          </a:p>
        </p:txBody>
      </p:sp>
    </p:spTree>
    <p:extLst>
      <p:ext uri="{BB962C8B-B14F-4D97-AF65-F5344CB8AC3E}">
        <p14:creationId xmlns:p14="http://schemas.microsoft.com/office/powerpoint/2010/main" val="102572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r>
              <a:rPr lang="sk-SK"/>
              <a:t>11. 12. 2019</a:t>
            </a:r>
          </a:p>
        </p:txBody>
      </p:sp>
      <p:sp>
        <p:nvSpPr>
          <p:cNvPr id="3" name="Zástupný symbol päty 2"/>
          <p:cNvSpPr>
            <a:spLocks noGrp="1"/>
          </p:cNvSpPr>
          <p:nvPr>
            <p:ph type="ftr" sz="quarter" idx="11"/>
          </p:nvPr>
        </p:nvSpPr>
        <p:spPr/>
        <p:txBody>
          <a:bodyPr/>
          <a:lstStyle/>
          <a:p>
            <a:r>
              <a:rPr lang="sk-SK"/>
              <a:t>Predstavenie SAŽP</a:t>
            </a:r>
          </a:p>
        </p:txBody>
      </p:sp>
      <p:sp>
        <p:nvSpPr>
          <p:cNvPr id="4" name="Zástupný symbol čísla snímky 3"/>
          <p:cNvSpPr>
            <a:spLocks noGrp="1"/>
          </p:cNvSpPr>
          <p:nvPr>
            <p:ph type="sldNum" sz="quarter" idx="12"/>
          </p:nvPr>
        </p:nvSpPr>
        <p:spPr/>
        <p:txBody>
          <a:bodyPr/>
          <a:lstStyle/>
          <a:p>
            <a:fld id="{F8870915-22B9-4D79-BB5D-B7EB349F67F7}" type="slidenum">
              <a:rPr lang="sk-SK" smtClean="0"/>
              <a:t>‹#›</a:t>
            </a:fld>
            <a:endParaRPr lang="sk-SK"/>
          </a:p>
        </p:txBody>
      </p:sp>
    </p:spTree>
    <p:extLst>
      <p:ext uri="{BB962C8B-B14F-4D97-AF65-F5344CB8AC3E}">
        <p14:creationId xmlns:p14="http://schemas.microsoft.com/office/powerpoint/2010/main" val="140731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a:t>Upravte štýly predlohy textu</a:t>
            </a:r>
          </a:p>
        </p:txBody>
      </p:sp>
      <p:sp>
        <p:nvSpPr>
          <p:cNvPr id="3" name="Zástupný symbol obsah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Upravte štýl predlohy textu.</a:t>
            </a:r>
          </a:p>
        </p:txBody>
      </p:sp>
      <p:sp>
        <p:nvSpPr>
          <p:cNvPr id="5" name="Zástupný symbol dátumu 4"/>
          <p:cNvSpPr>
            <a:spLocks noGrp="1"/>
          </p:cNvSpPr>
          <p:nvPr>
            <p:ph type="dt" sz="half" idx="10"/>
          </p:nvPr>
        </p:nvSpPr>
        <p:spPr/>
        <p:txBody>
          <a:bodyPr/>
          <a:lstStyle/>
          <a:p>
            <a:r>
              <a:rPr lang="sk-SK"/>
              <a:t>11. 12. 2019</a:t>
            </a:r>
          </a:p>
        </p:txBody>
      </p:sp>
      <p:sp>
        <p:nvSpPr>
          <p:cNvPr id="6" name="Zástupný symbol päty 5"/>
          <p:cNvSpPr>
            <a:spLocks noGrp="1"/>
          </p:cNvSpPr>
          <p:nvPr>
            <p:ph type="ftr" sz="quarter" idx="11"/>
          </p:nvPr>
        </p:nvSpPr>
        <p:spPr/>
        <p:txBody>
          <a:bodyPr/>
          <a:lstStyle/>
          <a:p>
            <a:r>
              <a:rPr lang="sk-SK"/>
              <a:t>Predstavenie SAŽP</a:t>
            </a:r>
          </a:p>
        </p:txBody>
      </p:sp>
      <p:sp>
        <p:nvSpPr>
          <p:cNvPr id="7" name="Zástupný symbol čísla snímky 6"/>
          <p:cNvSpPr>
            <a:spLocks noGrp="1"/>
          </p:cNvSpPr>
          <p:nvPr>
            <p:ph type="sldNum" sz="quarter" idx="12"/>
          </p:nvPr>
        </p:nvSpPr>
        <p:spPr/>
        <p:txBody>
          <a:bodyPr/>
          <a:lstStyle/>
          <a:p>
            <a:fld id="{F8870915-22B9-4D79-BB5D-B7EB349F67F7}" type="slidenum">
              <a:rPr lang="sk-SK" smtClean="0"/>
              <a:t>‹#›</a:t>
            </a:fld>
            <a:endParaRPr lang="sk-SK"/>
          </a:p>
        </p:txBody>
      </p:sp>
    </p:spTree>
    <p:extLst>
      <p:ext uri="{BB962C8B-B14F-4D97-AF65-F5344CB8AC3E}">
        <p14:creationId xmlns:p14="http://schemas.microsoft.com/office/powerpoint/2010/main" val="2182263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a:t>Upravte štýly predlohy textu</a:t>
            </a:r>
          </a:p>
        </p:txBody>
      </p:sp>
      <p:sp>
        <p:nvSpPr>
          <p:cNvPr id="3" name="Zástupný symbol obrázka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Upravte štýl predlohy textu.</a:t>
            </a:r>
          </a:p>
        </p:txBody>
      </p:sp>
      <p:sp>
        <p:nvSpPr>
          <p:cNvPr id="5" name="Zástupný symbol dátumu 4"/>
          <p:cNvSpPr>
            <a:spLocks noGrp="1"/>
          </p:cNvSpPr>
          <p:nvPr>
            <p:ph type="dt" sz="half" idx="10"/>
          </p:nvPr>
        </p:nvSpPr>
        <p:spPr/>
        <p:txBody>
          <a:bodyPr/>
          <a:lstStyle/>
          <a:p>
            <a:r>
              <a:rPr lang="sk-SK"/>
              <a:t>11. 12. 2019</a:t>
            </a:r>
          </a:p>
        </p:txBody>
      </p:sp>
      <p:sp>
        <p:nvSpPr>
          <p:cNvPr id="6" name="Zástupný symbol päty 5"/>
          <p:cNvSpPr>
            <a:spLocks noGrp="1"/>
          </p:cNvSpPr>
          <p:nvPr>
            <p:ph type="ftr" sz="quarter" idx="11"/>
          </p:nvPr>
        </p:nvSpPr>
        <p:spPr/>
        <p:txBody>
          <a:bodyPr/>
          <a:lstStyle/>
          <a:p>
            <a:r>
              <a:rPr lang="sk-SK"/>
              <a:t>Predstavenie SAŽP</a:t>
            </a:r>
          </a:p>
        </p:txBody>
      </p:sp>
      <p:sp>
        <p:nvSpPr>
          <p:cNvPr id="7" name="Zástupný symbol čísla snímky 6"/>
          <p:cNvSpPr>
            <a:spLocks noGrp="1"/>
          </p:cNvSpPr>
          <p:nvPr>
            <p:ph type="sldNum" sz="quarter" idx="12"/>
          </p:nvPr>
        </p:nvSpPr>
        <p:spPr/>
        <p:txBody>
          <a:bodyPr/>
          <a:lstStyle/>
          <a:p>
            <a:fld id="{F8870915-22B9-4D79-BB5D-B7EB349F67F7}" type="slidenum">
              <a:rPr lang="sk-SK" smtClean="0"/>
              <a:t>‹#›</a:t>
            </a:fld>
            <a:endParaRPr lang="sk-SK"/>
          </a:p>
        </p:txBody>
      </p:sp>
    </p:spTree>
    <p:extLst>
      <p:ext uri="{BB962C8B-B14F-4D97-AF65-F5344CB8AC3E}">
        <p14:creationId xmlns:p14="http://schemas.microsoft.com/office/powerpoint/2010/main" val="1243517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Upravte štýly predlohy textu</a:t>
            </a:r>
          </a:p>
        </p:txBody>
      </p:sp>
      <p:sp>
        <p:nvSpPr>
          <p:cNvPr id="3" name="Zástupný symbol tex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k-SK"/>
              <a:t>11. 12. 2019</a:t>
            </a:r>
          </a:p>
        </p:txBody>
      </p:sp>
      <p:sp>
        <p:nvSpPr>
          <p:cNvPr id="5" name="Zástupný symbol päty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a:t>Predstavenie SAŽP</a:t>
            </a:r>
          </a:p>
        </p:txBody>
      </p:sp>
      <p:sp>
        <p:nvSpPr>
          <p:cNvPr id="6" name="Zástupný symbol čísla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70915-22B9-4D79-BB5D-B7EB349F67F7}" type="slidenum">
              <a:rPr lang="sk-SK" smtClean="0"/>
              <a:t>‹#›</a:t>
            </a:fld>
            <a:endParaRPr lang="sk-SK"/>
          </a:p>
        </p:txBody>
      </p:sp>
    </p:spTree>
    <p:extLst>
      <p:ext uri="{BB962C8B-B14F-4D97-AF65-F5344CB8AC3E}">
        <p14:creationId xmlns:p14="http://schemas.microsoft.com/office/powerpoint/2010/main" val="3787711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comments" Target="../comments/comment1.xml"/><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pn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20.jpg"/><Relationship Id="rId4" Type="http://schemas.openxmlformats.org/officeDocument/2006/relationships/image" Target="../media/image2.pn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omments" Target="../comments/commen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523999" y="6075948"/>
            <a:ext cx="9144000" cy="445168"/>
          </a:xfrm>
          <a:noFill/>
          <a:ln>
            <a:noFill/>
          </a:ln>
        </p:spPr>
        <p:txBody>
          <a:bodyPr/>
          <a:lstStyle/>
          <a:p>
            <a:r>
              <a:rPr lang="sk-SK" b="1" dirty="0">
                <a:solidFill>
                  <a:srgbClr val="326B77"/>
                </a:solidFill>
                <a:latin typeface="Raleway" panose="020B0503030101060003" pitchFamily="34" charset="-18"/>
              </a:rPr>
              <a:t>www.sazp.sk</a:t>
            </a:r>
          </a:p>
        </p:txBody>
      </p:sp>
      <p:pic>
        <p:nvPicPr>
          <p:cNvPr id="4" name="Obrázo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6752" y="739676"/>
            <a:ext cx="3098494" cy="1908000"/>
          </a:xfrm>
          <a:prstGeom prst="rect">
            <a:avLst/>
          </a:prstGeom>
        </p:spPr>
      </p:pic>
      <p:sp>
        <p:nvSpPr>
          <p:cNvPr id="11" name="Nadpis 7"/>
          <p:cNvSpPr txBox="1">
            <a:spLocks/>
          </p:cNvSpPr>
          <p:nvPr/>
        </p:nvSpPr>
        <p:spPr bwMode="auto">
          <a:xfrm>
            <a:off x="643226" y="3094469"/>
            <a:ext cx="10800000" cy="293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defRPr/>
            </a:pPr>
            <a:r>
              <a:rPr lang="sk-SK" sz="3200" b="1" dirty="0">
                <a:solidFill>
                  <a:srgbClr val="326B77"/>
                </a:solidFill>
                <a:latin typeface="Raleway" panose="020B0503030101060003" pitchFamily="34" charset="-18"/>
              </a:rPr>
              <a:t>PLÁN OBNOVY A ODOLNOSTI SR</a:t>
            </a:r>
          </a:p>
          <a:p>
            <a:pPr eaLnBrk="1" hangingPunct="1">
              <a:lnSpc>
                <a:spcPct val="100000"/>
              </a:lnSpc>
              <a:defRPr/>
            </a:pPr>
            <a:r>
              <a:rPr lang="sk-SK" sz="3200" b="1" dirty="0">
                <a:solidFill>
                  <a:srgbClr val="326B77"/>
                </a:solidFill>
                <a:latin typeface="Raleway" panose="020B0503030101060003" pitchFamily="34" charset="-18"/>
              </a:rPr>
              <a:t>OBNOVA RODINNÝCH DOMOV</a:t>
            </a:r>
          </a:p>
          <a:p>
            <a:pPr eaLnBrk="1" hangingPunct="1">
              <a:defRPr/>
            </a:pPr>
            <a:endParaRPr lang="sk-SK" sz="2400" b="1" cap="all" dirty="0">
              <a:solidFill>
                <a:schemeClr val="tx1">
                  <a:lumMod val="65000"/>
                  <a:lumOff val="35000"/>
                </a:schemeClr>
              </a:solidFill>
              <a:latin typeface="Raleway" panose="020B0503030101060003" pitchFamily="34" charset="-18"/>
            </a:endParaRPr>
          </a:p>
          <a:p>
            <a:pPr eaLnBrk="1" hangingPunct="1">
              <a:defRPr/>
            </a:pPr>
            <a:endParaRPr lang="sk-SK" sz="2400" b="1" cap="all" dirty="0">
              <a:solidFill>
                <a:schemeClr val="tx1">
                  <a:lumMod val="65000"/>
                  <a:lumOff val="35000"/>
                </a:schemeClr>
              </a:solidFill>
              <a:latin typeface="Raleway" panose="020B0503030101060003" pitchFamily="34" charset="-18"/>
            </a:endParaRPr>
          </a:p>
          <a:p>
            <a:pPr eaLnBrk="1" hangingPunct="1">
              <a:defRPr/>
            </a:pPr>
            <a:r>
              <a:rPr lang="sk-SK" sz="2800" b="1" dirty="0">
                <a:solidFill>
                  <a:schemeClr val="tx1">
                    <a:lumMod val="65000"/>
                    <a:lumOff val="35000"/>
                  </a:schemeClr>
                </a:solidFill>
                <a:latin typeface="Raleway" panose="020B0503030101060003" pitchFamily="34" charset="-18"/>
              </a:rPr>
              <a:t>Mgr. Michal Maco</a:t>
            </a:r>
          </a:p>
          <a:p>
            <a:pPr eaLnBrk="1" hangingPunct="1">
              <a:defRPr/>
            </a:pPr>
            <a:endParaRPr lang="sk-SK" sz="1800" b="1" dirty="0">
              <a:solidFill>
                <a:schemeClr val="tx1">
                  <a:lumMod val="65000"/>
                  <a:lumOff val="35000"/>
                </a:schemeClr>
              </a:solidFill>
              <a:latin typeface="Raleway" panose="020B0503030101060003" pitchFamily="34" charset="-18"/>
            </a:endParaRPr>
          </a:p>
          <a:p>
            <a:pPr eaLnBrk="1" hangingPunct="1">
              <a:defRPr/>
            </a:pPr>
            <a:r>
              <a:rPr lang="sk-SK" sz="1800" b="1" dirty="0">
                <a:solidFill>
                  <a:schemeClr val="tx1">
                    <a:lumMod val="65000"/>
                    <a:lumOff val="35000"/>
                  </a:schemeClr>
                </a:solidFill>
                <a:latin typeface="Raleway" panose="020B0503030101060003" pitchFamily="34" charset="-18"/>
              </a:rPr>
              <a:t>Efektívne riadenie kvality ovzdušia </a:t>
            </a:r>
            <a:r>
              <a:rPr lang="sk-SK" sz="1800" b="1" dirty="0" smtClean="0">
                <a:solidFill>
                  <a:schemeClr val="tx1">
                    <a:lumMod val="65000"/>
                    <a:lumOff val="35000"/>
                  </a:schemeClr>
                </a:solidFill>
                <a:latin typeface="Raleway" panose="020B0503030101060003" pitchFamily="34" charset="-18"/>
              </a:rPr>
              <a:t>2021</a:t>
            </a:r>
            <a:endParaRPr lang="sk-SK" sz="1800" b="1" dirty="0">
              <a:solidFill>
                <a:schemeClr val="tx1">
                  <a:lumMod val="65000"/>
                  <a:lumOff val="35000"/>
                </a:schemeClr>
              </a:solidFill>
              <a:latin typeface="Raleway" panose="020B0503030101060003" pitchFamily="34" charset="-18"/>
            </a:endParaRPr>
          </a:p>
          <a:p>
            <a:pPr eaLnBrk="1" hangingPunct="1">
              <a:defRPr/>
            </a:pPr>
            <a:r>
              <a:rPr lang="sk-SK" sz="1800" b="1" dirty="0">
                <a:solidFill>
                  <a:schemeClr val="tx1">
                    <a:lumMod val="65000"/>
                    <a:lumOff val="35000"/>
                  </a:schemeClr>
                </a:solidFill>
                <a:latin typeface="Raleway" panose="020B0503030101060003" pitchFamily="34" charset="-18"/>
              </a:rPr>
              <a:t> 7. - 8. september 2021, Hotel </a:t>
            </a:r>
            <a:r>
              <a:rPr lang="sk-SK" sz="1800" b="1" dirty="0" err="1">
                <a:solidFill>
                  <a:schemeClr val="tx1">
                    <a:lumMod val="65000"/>
                    <a:lumOff val="35000"/>
                  </a:schemeClr>
                </a:solidFill>
                <a:latin typeface="Raleway" panose="020B0503030101060003" pitchFamily="34" charset="-18"/>
              </a:rPr>
              <a:t>Dixon</a:t>
            </a:r>
            <a:r>
              <a:rPr lang="sk-SK" sz="1800" b="1" dirty="0">
                <a:solidFill>
                  <a:schemeClr val="tx1">
                    <a:lumMod val="65000"/>
                    <a:lumOff val="35000"/>
                  </a:schemeClr>
                </a:solidFill>
                <a:latin typeface="Raleway" panose="020B0503030101060003" pitchFamily="34" charset="-18"/>
              </a:rPr>
              <a:t>, Banská Bystrica </a:t>
            </a:r>
            <a:endParaRPr lang="sk-SK" sz="1800" dirty="0">
              <a:solidFill>
                <a:schemeClr val="tx1">
                  <a:lumMod val="65000"/>
                  <a:lumOff val="35000"/>
                </a:schemeClr>
              </a:solidFill>
              <a:latin typeface="Raleway" panose="020B0503030101060003" pitchFamily="34" charset="-18"/>
            </a:endParaRPr>
          </a:p>
        </p:txBody>
      </p:sp>
    </p:spTree>
    <p:extLst>
      <p:ext uri="{BB962C8B-B14F-4D97-AF65-F5344CB8AC3E}">
        <p14:creationId xmlns:p14="http://schemas.microsoft.com/office/powerpoint/2010/main" val="9259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ástupný symbol dátumu 11">
            <a:extLst>
              <a:ext uri="{FF2B5EF4-FFF2-40B4-BE49-F238E27FC236}">
                <a16:creationId xmlns:a16="http://schemas.microsoft.com/office/drawing/2014/main" id="{19160EB1-221C-470B-8789-523B2F7FD1C8}"/>
              </a:ext>
            </a:extLst>
          </p:cNvPr>
          <p:cNvSpPr>
            <a:spLocks noGrp="1"/>
          </p:cNvSpPr>
          <p:nvPr>
            <p:ph type="dt" sz="half" idx="10"/>
          </p:nvPr>
        </p:nvSpPr>
        <p:spPr>
          <a:xfrm>
            <a:off x="838200" y="6356350"/>
            <a:ext cx="2743200" cy="365125"/>
          </a:xfrm>
        </p:spPr>
        <p:txBody>
          <a:bodyPr/>
          <a:lstStyle/>
          <a:p>
            <a:r>
              <a:rPr lang="sk-SK" sz="1300" dirty="0">
                <a:solidFill>
                  <a:schemeClr val="tx1">
                    <a:lumMod val="65000"/>
                    <a:lumOff val="35000"/>
                  </a:schemeClr>
                </a:solidFill>
                <a:latin typeface="Raleway" panose="020B0503030101060003" pitchFamily="34" charset="-18"/>
              </a:rPr>
              <a:t>7. – 8. 9. 2021</a:t>
            </a:r>
          </a:p>
        </p:txBody>
      </p:sp>
      <p:sp>
        <p:nvSpPr>
          <p:cNvPr id="27" name="Zástupný symbol päty 12">
            <a:extLst>
              <a:ext uri="{FF2B5EF4-FFF2-40B4-BE49-F238E27FC236}">
                <a16:creationId xmlns:a16="http://schemas.microsoft.com/office/drawing/2014/main" id="{1BC82B5A-3450-4714-A8E2-51171ED48355}"/>
              </a:ext>
            </a:extLst>
          </p:cNvPr>
          <p:cNvSpPr>
            <a:spLocks noGrp="1"/>
          </p:cNvSpPr>
          <p:nvPr>
            <p:ph type="ftr" sz="quarter" idx="11"/>
          </p:nvPr>
        </p:nvSpPr>
        <p:spPr>
          <a:xfrm>
            <a:off x="3491290" y="6336142"/>
            <a:ext cx="6642246" cy="365125"/>
          </a:xfrm>
        </p:spPr>
        <p:txBody>
          <a:bodyPr/>
          <a:lstStyle/>
          <a:p>
            <a:r>
              <a:rPr lang="sk-SK" sz="1300" dirty="0">
                <a:solidFill>
                  <a:schemeClr val="tx1">
                    <a:lumMod val="65000"/>
                    <a:lumOff val="35000"/>
                  </a:schemeClr>
                </a:solidFill>
                <a:latin typeface="Raleway" panose="020B0503030101060003" pitchFamily="34" charset="-18"/>
              </a:rPr>
              <a:t>Medzinárodná konferencia Efektívne riadenie kvality ovzdušia 2021, Banská Bystrica</a:t>
            </a:r>
          </a:p>
        </p:txBody>
      </p:sp>
      <p:sp>
        <p:nvSpPr>
          <p:cNvPr id="7" name="Nadpis 7"/>
          <p:cNvSpPr txBox="1">
            <a:spLocks/>
          </p:cNvSpPr>
          <p:nvPr/>
        </p:nvSpPr>
        <p:spPr bwMode="auto">
          <a:xfrm>
            <a:off x="1256381" y="589547"/>
            <a:ext cx="9679238" cy="77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defRPr/>
            </a:pPr>
            <a:r>
              <a:rPr lang="sk-SK" sz="3600" b="1" cap="all" dirty="0">
                <a:solidFill>
                  <a:srgbClr val="326B77"/>
                </a:solidFill>
                <a:latin typeface="Raleway" panose="020B0503030101060003" pitchFamily="34" charset="-18"/>
              </a:rPr>
              <a:t>Prieskum Verejnej mienky</a:t>
            </a:r>
            <a:endParaRPr lang="sk-SK" sz="3600" cap="all" dirty="0">
              <a:solidFill>
                <a:srgbClr val="326B77"/>
              </a:solidFill>
              <a:latin typeface="Raleway" panose="020B0503030101060003" pitchFamily="34" charset="-18"/>
            </a:endParaRPr>
          </a:p>
        </p:txBody>
      </p:sp>
      <p:sp>
        <p:nvSpPr>
          <p:cNvPr id="10" name="Zástupný symbol čísla snímky 9"/>
          <p:cNvSpPr>
            <a:spLocks noGrp="1"/>
          </p:cNvSpPr>
          <p:nvPr>
            <p:ph type="sldNum" sz="quarter" idx="12"/>
          </p:nvPr>
        </p:nvSpPr>
        <p:spPr/>
        <p:txBody>
          <a:bodyPr/>
          <a:lstStyle/>
          <a:p>
            <a:fld id="{F8870915-22B9-4D79-BB5D-B7EB349F67F7}" type="slidenum">
              <a:rPr lang="sk-SK" sz="1300" smtClean="0">
                <a:solidFill>
                  <a:schemeClr val="tx1">
                    <a:lumMod val="65000"/>
                    <a:lumOff val="35000"/>
                  </a:schemeClr>
                </a:solidFill>
                <a:latin typeface="Raleway" panose="020B0503030101060003" pitchFamily="34" charset="-18"/>
              </a:rPr>
              <a:t>10</a:t>
            </a:fld>
            <a:r>
              <a:rPr lang="sk-SK" sz="1300" dirty="0">
                <a:solidFill>
                  <a:schemeClr val="tx1">
                    <a:lumMod val="65000"/>
                    <a:lumOff val="35000"/>
                  </a:schemeClr>
                </a:solidFill>
                <a:latin typeface="Raleway" panose="020B0503030101060003" pitchFamily="34" charset="-18"/>
              </a:rPr>
              <a:t>/14</a:t>
            </a:r>
          </a:p>
        </p:txBody>
      </p:sp>
      <p:pic>
        <p:nvPicPr>
          <p:cNvPr id="12" name="Picture 5" descr="logotyp-SAZP-2015-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67232" y="116364"/>
            <a:ext cx="15525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Obrázok 8">
            <a:extLst>
              <a:ext uri="{FF2B5EF4-FFF2-40B4-BE49-F238E27FC236}">
                <a16:creationId xmlns:a16="http://schemas.microsoft.com/office/drawing/2014/main" id="{6540F4E0-7D03-46F0-B55C-BF2DC52EFE7C}"/>
              </a:ext>
            </a:extLst>
          </p:cNvPr>
          <p:cNvPicPr>
            <a:picLocks noChangeAspect="1"/>
          </p:cNvPicPr>
          <p:nvPr/>
        </p:nvPicPr>
        <p:blipFill>
          <a:blip r:embed="rId4"/>
          <a:stretch>
            <a:fillRect/>
          </a:stretch>
        </p:blipFill>
        <p:spPr>
          <a:xfrm>
            <a:off x="127539" y="249252"/>
            <a:ext cx="1794812" cy="5812128"/>
          </a:xfrm>
          <a:prstGeom prst="rect">
            <a:avLst/>
          </a:prstGeom>
        </p:spPr>
      </p:pic>
      <p:pic>
        <p:nvPicPr>
          <p:cNvPr id="29" name="Obrázok 28">
            <a:extLst>
              <a:ext uri="{FF2B5EF4-FFF2-40B4-BE49-F238E27FC236}">
                <a16:creationId xmlns:a16="http://schemas.microsoft.com/office/drawing/2014/main" id="{8BED42AF-358E-4DC7-A9C5-7BC044C83ABB}"/>
              </a:ext>
            </a:extLst>
          </p:cNvPr>
          <p:cNvPicPr>
            <a:picLocks noChangeAspect="1"/>
          </p:cNvPicPr>
          <p:nvPr/>
        </p:nvPicPr>
        <p:blipFill>
          <a:blip r:embed="rId5"/>
          <a:stretch>
            <a:fillRect/>
          </a:stretch>
        </p:blipFill>
        <p:spPr>
          <a:xfrm>
            <a:off x="6393997" y="1197693"/>
            <a:ext cx="5587999" cy="2649977"/>
          </a:xfrm>
          <a:prstGeom prst="rect">
            <a:avLst/>
          </a:prstGeom>
        </p:spPr>
      </p:pic>
      <p:sp>
        <p:nvSpPr>
          <p:cNvPr id="30" name="TextBox 93">
            <a:extLst>
              <a:ext uri="{FF2B5EF4-FFF2-40B4-BE49-F238E27FC236}">
                <a16:creationId xmlns:a16="http://schemas.microsoft.com/office/drawing/2014/main" id="{32E15676-6DFC-4508-851F-E9AE4B2FAAFD}"/>
              </a:ext>
            </a:extLst>
          </p:cNvPr>
          <p:cNvSpPr txBox="1"/>
          <p:nvPr/>
        </p:nvSpPr>
        <p:spPr>
          <a:xfrm>
            <a:off x="7423687" y="1178096"/>
            <a:ext cx="4791158" cy="737189"/>
          </a:xfrm>
          <a:prstGeom prst="rect">
            <a:avLst/>
          </a:prstGeom>
          <a:noFill/>
        </p:spPr>
        <p:txBody>
          <a:bodyPr wrap="square" rtlCol="0">
            <a:spAutoFit/>
          </a:bodyPr>
          <a:lstStyle/>
          <a:p>
            <a:pPr>
              <a:lnSpc>
                <a:spcPts val="2550"/>
              </a:lnSpc>
            </a:pPr>
            <a:r>
              <a:rPr lang="sk-SK" sz="2000" dirty="0">
                <a:latin typeface="Raleway" panose="020B0503030101060003" pitchFamily="34" charset="-18"/>
              </a:rPr>
              <a:t>Preferovaný typ obnoviteľného zdroja v RD:</a:t>
            </a:r>
          </a:p>
        </p:txBody>
      </p:sp>
      <p:pic>
        <p:nvPicPr>
          <p:cNvPr id="39" name="Obrázok 38">
            <a:extLst>
              <a:ext uri="{FF2B5EF4-FFF2-40B4-BE49-F238E27FC236}">
                <a16:creationId xmlns:a16="http://schemas.microsoft.com/office/drawing/2014/main" id="{DAB4F385-B77C-4445-890F-15C1403B3626}"/>
              </a:ext>
            </a:extLst>
          </p:cNvPr>
          <p:cNvPicPr>
            <a:picLocks noChangeAspect="1"/>
          </p:cNvPicPr>
          <p:nvPr/>
        </p:nvPicPr>
        <p:blipFill>
          <a:blip r:embed="rId6"/>
          <a:stretch>
            <a:fillRect/>
          </a:stretch>
        </p:blipFill>
        <p:spPr>
          <a:xfrm>
            <a:off x="1939172" y="1832751"/>
            <a:ext cx="2790744" cy="4191875"/>
          </a:xfrm>
          <a:prstGeom prst="rect">
            <a:avLst/>
          </a:prstGeom>
        </p:spPr>
      </p:pic>
      <p:pic>
        <p:nvPicPr>
          <p:cNvPr id="32" name="Obrázok 31">
            <a:extLst>
              <a:ext uri="{FF2B5EF4-FFF2-40B4-BE49-F238E27FC236}">
                <a16:creationId xmlns:a16="http://schemas.microsoft.com/office/drawing/2014/main" id="{88A8A329-FEE1-4BE7-9A76-CFAC23EFD533}"/>
              </a:ext>
            </a:extLst>
          </p:cNvPr>
          <p:cNvPicPr>
            <a:picLocks noChangeAspect="1"/>
          </p:cNvPicPr>
          <p:nvPr/>
        </p:nvPicPr>
        <p:blipFill>
          <a:blip r:embed="rId7"/>
          <a:stretch>
            <a:fillRect/>
          </a:stretch>
        </p:blipFill>
        <p:spPr>
          <a:xfrm>
            <a:off x="4734096" y="3646539"/>
            <a:ext cx="7412590" cy="2590745"/>
          </a:xfrm>
          <a:prstGeom prst="rect">
            <a:avLst/>
          </a:prstGeom>
        </p:spPr>
      </p:pic>
      <p:sp>
        <p:nvSpPr>
          <p:cNvPr id="34" name="Ovál 33">
            <a:extLst>
              <a:ext uri="{FF2B5EF4-FFF2-40B4-BE49-F238E27FC236}">
                <a16:creationId xmlns:a16="http://schemas.microsoft.com/office/drawing/2014/main" id="{8A80FEAC-AC45-4833-85D8-BB3F55AFF403}"/>
              </a:ext>
            </a:extLst>
          </p:cNvPr>
          <p:cNvSpPr/>
          <p:nvPr/>
        </p:nvSpPr>
        <p:spPr>
          <a:xfrm>
            <a:off x="10424232" y="1577271"/>
            <a:ext cx="788551" cy="27306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Raleway" panose="020B0503030101060003" pitchFamily="34" charset="-18"/>
            </a:endParaRPr>
          </a:p>
        </p:txBody>
      </p:sp>
      <p:sp>
        <p:nvSpPr>
          <p:cNvPr id="36" name="Ovál 35">
            <a:extLst>
              <a:ext uri="{FF2B5EF4-FFF2-40B4-BE49-F238E27FC236}">
                <a16:creationId xmlns:a16="http://schemas.microsoft.com/office/drawing/2014/main" id="{F2F6A2BD-04C0-4364-865C-77FDDB647E49}"/>
              </a:ext>
            </a:extLst>
          </p:cNvPr>
          <p:cNvSpPr/>
          <p:nvPr/>
        </p:nvSpPr>
        <p:spPr>
          <a:xfrm>
            <a:off x="11279581" y="2017540"/>
            <a:ext cx="533400" cy="22733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Raleway" panose="020B0503030101060003" pitchFamily="34" charset="-18"/>
            </a:endParaRPr>
          </a:p>
        </p:txBody>
      </p:sp>
      <p:sp>
        <p:nvSpPr>
          <p:cNvPr id="33" name="TextBox 93">
            <a:extLst>
              <a:ext uri="{FF2B5EF4-FFF2-40B4-BE49-F238E27FC236}">
                <a16:creationId xmlns:a16="http://schemas.microsoft.com/office/drawing/2014/main" id="{70A3DA09-E450-4DAE-86DF-6EC726940425}"/>
              </a:ext>
            </a:extLst>
          </p:cNvPr>
          <p:cNvSpPr txBox="1"/>
          <p:nvPr/>
        </p:nvSpPr>
        <p:spPr>
          <a:xfrm>
            <a:off x="4838629" y="2988567"/>
            <a:ext cx="1728204" cy="1397883"/>
          </a:xfrm>
          <a:prstGeom prst="rect">
            <a:avLst/>
          </a:prstGeom>
          <a:noFill/>
        </p:spPr>
        <p:txBody>
          <a:bodyPr wrap="square" rtlCol="0">
            <a:spAutoFit/>
          </a:bodyPr>
          <a:lstStyle/>
          <a:p>
            <a:pPr>
              <a:lnSpc>
                <a:spcPts val="2550"/>
              </a:lnSpc>
            </a:pPr>
            <a:r>
              <a:rPr lang="sk-SK" dirty="0">
                <a:latin typeface="Raleway" panose="020B0503030101060003" pitchFamily="34" charset="-18"/>
              </a:rPr>
              <a:t>Aký typ energií by mala SR podporovať:</a:t>
            </a:r>
          </a:p>
        </p:txBody>
      </p:sp>
      <p:cxnSp>
        <p:nvCxnSpPr>
          <p:cNvPr id="11" name="Rovná spojnica 10"/>
          <p:cNvCxnSpPr/>
          <p:nvPr/>
        </p:nvCxnSpPr>
        <p:spPr>
          <a:xfrm>
            <a:off x="0" y="6256423"/>
            <a:ext cx="12192000" cy="0"/>
          </a:xfrm>
          <a:prstGeom prst="line">
            <a:avLst/>
          </a:prstGeom>
          <a:ln w="19050">
            <a:solidFill>
              <a:srgbClr val="326B77"/>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Ovál 39">
            <a:extLst>
              <a:ext uri="{FF2B5EF4-FFF2-40B4-BE49-F238E27FC236}">
                <a16:creationId xmlns:a16="http://schemas.microsoft.com/office/drawing/2014/main" id="{AEC31920-BF56-48CA-857A-B6F5B5B46673}"/>
              </a:ext>
            </a:extLst>
          </p:cNvPr>
          <p:cNvSpPr/>
          <p:nvPr/>
        </p:nvSpPr>
        <p:spPr>
          <a:xfrm>
            <a:off x="4095365" y="2312610"/>
            <a:ext cx="533400" cy="5950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Raleway" panose="020B0503030101060003" pitchFamily="34" charset="-18"/>
            </a:endParaRPr>
          </a:p>
        </p:txBody>
      </p:sp>
      <p:sp>
        <p:nvSpPr>
          <p:cNvPr id="41" name="Ovál 40">
            <a:extLst>
              <a:ext uri="{FF2B5EF4-FFF2-40B4-BE49-F238E27FC236}">
                <a16:creationId xmlns:a16="http://schemas.microsoft.com/office/drawing/2014/main" id="{55FA52CB-7871-41D8-99FC-EC540812B75A}"/>
              </a:ext>
            </a:extLst>
          </p:cNvPr>
          <p:cNvSpPr/>
          <p:nvPr/>
        </p:nvSpPr>
        <p:spPr>
          <a:xfrm>
            <a:off x="3280979" y="3971653"/>
            <a:ext cx="474109" cy="4209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Raleway" panose="020B0503030101060003" pitchFamily="34" charset="-18"/>
            </a:endParaRPr>
          </a:p>
        </p:txBody>
      </p:sp>
      <p:sp>
        <p:nvSpPr>
          <p:cNvPr id="42" name="TextBox 93">
            <a:extLst>
              <a:ext uri="{FF2B5EF4-FFF2-40B4-BE49-F238E27FC236}">
                <a16:creationId xmlns:a16="http://schemas.microsoft.com/office/drawing/2014/main" id="{84256C11-6FBF-4DA8-B825-8817AD65CF2E}"/>
              </a:ext>
            </a:extLst>
          </p:cNvPr>
          <p:cNvSpPr txBox="1"/>
          <p:nvPr/>
        </p:nvSpPr>
        <p:spPr>
          <a:xfrm>
            <a:off x="1853196" y="1217590"/>
            <a:ext cx="3494424" cy="737189"/>
          </a:xfrm>
          <a:prstGeom prst="rect">
            <a:avLst/>
          </a:prstGeom>
          <a:noFill/>
        </p:spPr>
        <p:txBody>
          <a:bodyPr wrap="square" rtlCol="0">
            <a:spAutoFit/>
          </a:bodyPr>
          <a:lstStyle/>
          <a:p>
            <a:pPr>
              <a:lnSpc>
                <a:spcPts val="2550"/>
              </a:lnSpc>
            </a:pPr>
            <a:r>
              <a:rPr lang="sk-SK" sz="2000" dirty="0">
                <a:latin typeface="Raleway" panose="020B0503030101060003" pitchFamily="34" charset="-18"/>
              </a:rPr>
              <a:t>Bariéry nezáujmu o obnovu RD z plánu obnovy:</a:t>
            </a:r>
          </a:p>
        </p:txBody>
      </p:sp>
    </p:spTree>
    <p:extLst>
      <p:ext uri="{BB962C8B-B14F-4D97-AF65-F5344CB8AC3E}">
        <p14:creationId xmlns:p14="http://schemas.microsoft.com/office/powerpoint/2010/main" val="139697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2000"/>
                                        <p:tgtEl>
                                          <p:spTgt spid="3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heel(1)">
                                      <p:cBhvr>
                                        <p:cTn id="10" dur="2000"/>
                                        <p:tgtEl>
                                          <p:spTgt spid="3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heel(1)">
                                      <p:cBhvr>
                                        <p:cTn id="13" dur="2000"/>
                                        <p:tgtEl>
                                          <p:spTgt spid="4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heel(1)">
                                      <p:cBhvr>
                                        <p:cTn id="16"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40"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ástupný symbol dátumu 11">
            <a:extLst>
              <a:ext uri="{FF2B5EF4-FFF2-40B4-BE49-F238E27FC236}">
                <a16:creationId xmlns:a16="http://schemas.microsoft.com/office/drawing/2014/main" id="{3129084E-71A7-4FBA-981A-DBD732FE7AF1}"/>
              </a:ext>
            </a:extLst>
          </p:cNvPr>
          <p:cNvSpPr>
            <a:spLocks noGrp="1"/>
          </p:cNvSpPr>
          <p:nvPr>
            <p:ph type="dt" sz="half" idx="10"/>
          </p:nvPr>
        </p:nvSpPr>
        <p:spPr>
          <a:xfrm>
            <a:off x="838200" y="6356350"/>
            <a:ext cx="2743200" cy="365125"/>
          </a:xfrm>
        </p:spPr>
        <p:txBody>
          <a:bodyPr/>
          <a:lstStyle/>
          <a:p>
            <a:r>
              <a:rPr lang="sk-SK" sz="1300" dirty="0">
                <a:solidFill>
                  <a:schemeClr val="tx1">
                    <a:lumMod val="65000"/>
                    <a:lumOff val="35000"/>
                  </a:schemeClr>
                </a:solidFill>
                <a:latin typeface="Raleway" panose="020B0503030101060003" pitchFamily="34" charset="-18"/>
              </a:rPr>
              <a:t>7. – 8. 9. 2021</a:t>
            </a:r>
          </a:p>
        </p:txBody>
      </p:sp>
      <p:sp>
        <p:nvSpPr>
          <p:cNvPr id="27" name="Zástupný symbol päty 12">
            <a:extLst>
              <a:ext uri="{FF2B5EF4-FFF2-40B4-BE49-F238E27FC236}">
                <a16:creationId xmlns:a16="http://schemas.microsoft.com/office/drawing/2014/main" id="{5AE12770-15F3-4E75-A3D5-97DD10428351}"/>
              </a:ext>
            </a:extLst>
          </p:cNvPr>
          <p:cNvSpPr>
            <a:spLocks noGrp="1"/>
          </p:cNvSpPr>
          <p:nvPr>
            <p:ph type="ftr" sz="quarter" idx="11"/>
          </p:nvPr>
        </p:nvSpPr>
        <p:spPr>
          <a:xfrm>
            <a:off x="3491290" y="6336142"/>
            <a:ext cx="6642246" cy="365125"/>
          </a:xfrm>
        </p:spPr>
        <p:txBody>
          <a:bodyPr/>
          <a:lstStyle/>
          <a:p>
            <a:r>
              <a:rPr lang="sk-SK" sz="1300" dirty="0">
                <a:solidFill>
                  <a:schemeClr val="tx1">
                    <a:lumMod val="65000"/>
                    <a:lumOff val="35000"/>
                  </a:schemeClr>
                </a:solidFill>
                <a:latin typeface="Raleway" panose="020B0503030101060003" pitchFamily="34" charset="-18"/>
              </a:rPr>
              <a:t>Medzinárodná konferencia Efektívne riadenie kvality ovzdušia 2021, Banská Bystrica</a:t>
            </a:r>
          </a:p>
        </p:txBody>
      </p:sp>
      <p:sp>
        <p:nvSpPr>
          <p:cNvPr id="7" name="Nadpis 7"/>
          <p:cNvSpPr txBox="1">
            <a:spLocks/>
          </p:cNvSpPr>
          <p:nvPr/>
        </p:nvSpPr>
        <p:spPr bwMode="auto">
          <a:xfrm>
            <a:off x="1256381" y="589547"/>
            <a:ext cx="9679238" cy="77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ts val="2700"/>
              </a:lnSpc>
              <a:defRPr/>
            </a:pPr>
            <a:r>
              <a:rPr lang="sk-SK" sz="3600" b="1" dirty="0">
                <a:solidFill>
                  <a:srgbClr val="326B77"/>
                </a:solidFill>
                <a:latin typeface="Raleway" panose="020B0503030101060003" pitchFamily="34" charset="-18"/>
              </a:rPr>
              <a:t>MARKETING</a:t>
            </a:r>
          </a:p>
        </p:txBody>
      </p:sp>
      <p:cxnSp>
        <p:nvCxnSpPr>
          <p:cNvPr id="11" name="Rovná spojnica 10"/>
          <p:cNvCxnSpPr/>
          <p:nvPr/>
        </p:nvCxnSpPr>
        <p:spPr>
          <a:xfrm>
            <a:off x="0" y="6256423"/>
            <a:ext cx="12192000" cy="0"/>
          </a:xfrm>
          <a:prstGeom prst="line">
            <a:avLst/>
          </a:prstGeom>
          <a:ln w="19050">
            <a:solidFill>
              <a:srgbClr val="326B77"/>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Zástupný symbol čísla snímky 9"/>
          <p:cNvSpPr>
            <a:spLocks noGrp="1"/>
          </p:cNvSpPr>
          <p:nvPr>
            <p:ph type="sldNum" sz="quarter" idx="12"/>
          </p:nvPr>
        </p:nvSpPr>
        <p:spPr/>
        <p:txBody>
          <a:bodyPr/>
          <a:lstStyle/>
          <a:p>
            <a:fld id="{F8870915-22B9-4D79-BB5D-B7EB349F67F7}" type="slidenum">
              <a:rPr lang="sk-SK" sz="1300" smtClean="0">
                <a:solidFill>
                  <a:schemeClr val="tx1">
                    <a:lumMod val="65000"/>
                    <a:lumOff val="35000"/>
                  </a:schemeClr>
                </a:solidFill>
                <a:latin typeface="Raleway" panose="020B0503030101060003" pitchFamily="34" charset="-18"/>
              </a:rPr>
              <a:t>11</a:t>
            </a:fld>
            <a:r>
              <a:rPr lang="sk-SK" sz="1300" dirty="0">
                <a:solidFill>
                  <a:schemeClr val="tx1">
                    <a:lumMod val="65000"/>
                    <a:lumOff val="35000"/>
                  </a:schemeClr>
                </a:solidFill>
                <a:latin typeface="Raleway" panose="020B0503030101060003" pitchFamily="34" charset="-18"/>
              </a:rPr>
              <a:t>/14</a:t>
            </a:r>
          </a:p>
        </p:txBody>
      </p:sp>
      <p:pic>
        <p:nvPicPr>
          <p:cNvPr id="13" name="Picture 5" descr="logotyp-SAZP-2015-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67232" y="116364"/>
            <a:ext cx="15525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44">
            <a:extLst>
              <a:ext uri="{FF2B5EF4-FFF2-40B4-BE49-F238E27FC236}">
                <a16:creationId xmlns:a16="http://schemas.microsoft.com/office/drawing/2014/main" id="{F47B1AE5-1F8C-428D-AF1B-3DA5BAE07D19}"/>
              </a:ext>
            </a:extLst>
          </p:cNvPr>
          <p:cNvGrpSpPr/>
          <p:nvPr/>
        </p:nvGrpSpPr>
        <p:grpSpPr>
          <a:xfrm>
            <a:off x="2582500" y="2050000"/>
            <a:ext cx="4834401" cy="3199663"/>
            <a:chOff x="3148453" y="3519813"/>
            <a:chExt cx="8266042" cy="5314168"/>
          </a:xfrm>
        </p:grpSpPr>
        <p:sp>
          <p:nvSpPr>
            <p:cNvPr id="29" name="Arc 45">
              <a:extLst>
                <a:ext uri="{FF2B5EF4-FFF2-40B4-BE49-F238E27FC236}">
                  <a16:creationId xmlns:a16="http://schemas.microsoft.com/office/drawing/2014/main" id="{79DD7402-839C-45DB-87B4-3C2D31297AB6}"/>
                </a:ext>
              </a:extLst>
            </p:cNvPr>
            <p:cNvSpPr/>
            <p:nvPr/>
          </p:nvSpPr>
          <p:spPr>
            <a:xfrm>
              <a:off x="3148453" y="4046828"/>
              <a:ext cx="4208745" cy="4208745"/>
            </a:xfrm>
            <a:prstGeom prst="arc">
              <a:avLst>
                <a:gd name="adj1" fmla="val 13766749"/>
                <a:gd name="adj2" fmla="val 10810320"/>
              </a:avLst>
            </a:prstGeom>
            <a:ln w="38100" cap="rnd">
              <a:solidFill>
                <a:schemeClr val="tx1">
                  <a:lumMod val="75000"/>
                  <a:lumOff val="25000"/>
                </a:schemeClr>
              </a:solidFill>
              <a:roun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Raleway" panose="020B0503030101060003" pitchFamily="34" charset="-18"/>
              </a:endParaRPr>
            </a:p>
          </p:txBody>
        </p:sp>
        <p:sp>
          <p:nvSpPr>
            <p:cNvPr id="30" name="Oval 46">
              <a:extLst>
                <a:ext uri="{FF2B5EF4-FFF2-40B4-BE49-F238E27FC236}">
                  <a16:creationId xmlns:a16="http://schemas.microsoft.com/office/drawing/2014/main" id="{E3F87C2E-88C5-4169-B10E-D768CA3AB242}"/>
                </a:ext>
              </a:extLst>
            </p:cNvPr>
            <p:cNvSpPr>
              <a:spLocks noChangeAspect="1"/>
            </p:cNvSpPr>
            <p:nvPr/>
          </p:nvSpPr>
          <p:spPr>
            <a:xfrm>
              <a:off x="5580529" y="3967361"/>
              <a:ext cx="323466" cy="323466"/>
            </a:xfrm>
            <a:prstGeom prst="ellipse">
              <a:avLst/>
            </a:prstGeom>
            <a:solidFill>
              <a:schemeClr val="bg1"/>
            </a:solidFill>
            <a:ln w="2540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Raleway" panose="020B0503030101060003" pitchFamily="34" charset="-18"/>
              </a:endParaRPr>
            </a:p>
          </p:txBody>
        </p:sp>
        <p:sp>
          <p:nvSpPr>
            <p:cNvPr id="31" name="Oval 47">
              <a:extLst>
                <a:ext uri="{FF2B5EF4-FFF2-40B4-BE49-F238E27FC236}">
                  <a16:creationId xmlns:a16="http://schemas.microsoft.com/office/drawing/2014/main" id="{3788161E-C6BB-4F76-B2EC-2F89C62E86D3}"/>
                </a:ext>
              </a:extLst>
            </p:cNvPr>
            <p:cNvSpPr>
              <a:spLocks noChangeAspect="1"/>
            </p:cNvSpPr>
            <p:nvPr/>
          </p:nvSpPr>
          <p:spPr>
            <a:xfrm>
              <a:off x="6942817" y="5049277"/>
              <a:ext cx="323466" cy="323466"/>
            </a:xfrm>
            <a:prstGeom prst="ellipse">
              <a:avLst/>
            </a:prstGeom>
            <a:solidFill>
              <a:schemeClr val="bg1"/>
            </a:solidFill>
            <a:ln w="2540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Raleway" panose="020B0503030101060003" pitchFamily="34" charset="-18"/>
              </a:endParaRPr>
            </a:p>
          </p:txBody>
        </p:sp>
        <p:sp>
          <p:nvSpPr>
            <p:cNvPr id="32" name="Oval 48">
              <a:extLst>
                <a:ext uri="{FF2B5EF4-FFF2-40B4-BE49-F238E27FC236}">
                  <a16:creationId xmlns:a16="http://schemas.microsoft.com/office/drawing/2014/main" id="{1B50F8CF-80F2-4B07-94DC-0C2DC71321EC}"/>
                </a:ext>
              </a:extLst>
            </p:cNvPr>
            <p:cNvSpPr>
              <a:spLocks noChangeAspect="1"/>
            </p:cNvSpPr>
            <p:nvPr/>
          </p:nvSpPr>
          <p:spPr>
            <a:xfrm>
              <a:off x="5580529" y="8024100"/>
              <a:ext cx="323466" cy="323466"/>
            </a:xfrm>
            <a:prstGeom prst="ellipse">
              <a:avLst/>
            </a:prstGeom>
            <a:solidFill>
              <a:schemeClr val="bg1"/>
            </a:solidFill>
            <a:ln w="2540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Raleway" panose="020B0503030101060003" pitchFamily="34" charset="-18"/>
              </a:endParaRPr>
            </a:p>
          </p:txBody>
        </p:sp>
        <p:cxnSp>
          <p:nvCxnSpPr>
            <p:cNvPr id="33" name="Straight Connector 49">
              <a:extLst>
                <a:ext uri="{FF2B5EF4-FFF2-40B4-BE49-F238E27FC236}">
                  <a16:creationId xmlns:a16="http://schemas.microsoft.com/office/drawing/2014/main" id="{E716A7F1-BFBF-4091-8975-8D0F7EAC5104}"/>
                </a:ext>
              </a:extLst>
            </p:cNvPr>
            <p:cNvCxnSpPr>
              <a:cxnSpLocks/>
            </p:cNvCxnSpPr>
            <p:nvPr/>
          </p:nvCxnSpPr>
          <p:spPr>
            <a:xfrm>
              <a:off x="6056360" y="4100726"/>
              <a:ext cx="2743200" cy="0"/>
            </a:xfrm>
            <a:prstGeom prst="line">
              <a:avLst/>
            </a:prstGeom>
            <a:ln w="63500" cap="rnd">
              <a:solidFill>
                <a:schemeClr val="accent4"/>
              </a:soli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50">
              <a:extLst>
                <a:ext uri="{FF2B5EF4-FFF2-40B4-BE49-F238E27FC236}">
                  <a16:creationId xmlns:a16="http://schemas.microsoft.com/office/drawing/2014/main" id="{A8EC55F2-910D-488A-84D5-4934E8A38ED9}"/>
                </a:ext>
              </a:extLst>
            </p:cNvPr>
            <p:cNvCxnSpPr>
              <a:cxnSpLocks/>
            </p:cNvCxnSpPr>
            <p:nvPr/>
          </p:nvCxnSpPr>
          <p:spPr>
            <a:xfrm>
              <a:off x="7375829" y="7108410"/>
              <a:ext cx="2743200" cy="0"/>
            </a:xfrm>
            <a:prstGeom prst="line">
              <a:avLst/>
            </a:prstGeom>
            <a:ln w="63500" cap="rnd">
              <a:solidFill>
                <a:srgbClr val="326B77"/>
              </a:soli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51">
              <a:extLst>
                <a:ext uri="{FF2B5EF4-FFF2-40B4-BE49-F238E27FC236}">
                  <a16:creationId xmlns:a16="http://schemas.microsoft.com/office/drawing/2014/main" id="{935DC11C-E816-4F09-BC91-3E854E8F04E3}"/>
                </a:ext>
              </a:extLst>
            </p:cNvPr>
            <p:cNvCxnSpPr>
              <a:cxnSpLocks/>
            </p:cNvCxnSpPr>
            <p:nvPr/>
          </p:nvCxnSpPr>
          <p:spPr>
            <a:xfrm>
              <a:off x="7375829" y="5211010"/>
              <a:ext cx="2743200" cy="0"/>
            </a:xfrm>
            <a:prstGeom prst="line">
              <a:avLst/>
            </a:prstGeom>
            <a:ln w="635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6" name="Oval 52">
              <a:extLst>
                <a:ext uri="{FF2B5EF4-FFF2-40B4-BE49-F238E27FC236}">
                  <a16:creationId xmlns:a16="http://schemas.microsoft.com/office/drawing/2014/main" id="{EE6D1AE2-E50F-432B-9942-8D9F07E73F09}"/>
                </a:ext>
              </a:extLst>
            </p:cNvPr>
            <p:cNvSpPr>
              <a:spLocks noChangeAspect="1"/>
            </p:cNvSpPr>
            <p:nvPr/>
          </p:nvSpPr>
          <p:spPr>
            <a:xfrm>
              <a:off x="6942817" y="6946677"/>
              <a:ext cx="323466" cy="323466"/>
            </a:xfrm>
            <a:prstGeom prst="ellipse">
              <a:avLst/>
            </a:prstGeom>
            <a:solidFill>
              <a:schemeClr val="bg1"/>
            </a:solidFill>
            <a:ln w="2540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Raleway" panose="020B0503030101060003" pitchFamily="34" charset="-18"/>
              </a:endParaRPr>
            </a:p>
          </p:txBody>
        </p:sp>
        <p:cxnSp>
          <p:nvCxnSpPr>
            <p:cNvPr id="37" name="Straight Connector 53">
              <a:extLst>
                <a:ext uri="{FF2B5EF4-FFF2-40B4-BE49-F238E27FC236}">
                  <a16:creationId xmlns:a16="http://schemas.microsoft.com/office/drawing/2014/main" id="{28F42EBE-C65A-4D67-94A9-86D03F84CB03}"/>
                </a:ext>
              </a:extLst>
            </p:cNvPr>
            <p:cNvCxnSpPr>
              <a:cxnSpLocks/>
            </p:cNvCxnSpPr>
            <p:nvPr/>
          </p:nvCxnSpPr>
          <p:spPr>
            <a:xfrm>
              <a:off x="6056360" y="8228679"/>
              <a:ext cx="2743200" cy="0"/>
            </a:xfrm>
            <a:prstGeom prst="line">
              <a:avLst/>
            </a:prstGeom>
            <a:ln w="63500" cap="rnd">
              <a:solidFill>
                <a:srgbClr val="92D050"/>
              </a:solidFill>
              <a:prstDash val="sysDot"/>
              <a:round/>
            </a:ln>
          </p:spPr>
          <p:style>
            <a:lnRef idx="1">
              <a:schemeClr val="accent1"/>
            </a:lnRef>
            <a:fillRef idx="0">
              <a:schemeClr val="accent1"/>
            </a:fillRef>
            <a:effectRef idx="0">
              <a:schemeClr val="accent1"/>
            </a:effectRef>
            <a:fontRef idx="minor">
              <a:schemeClr val="tx1"/>
            </a:fontRef>
          </p:style>
        </p:cxnSp>
        <p:sp>
          <p:nvSpPr>
            <p:cNvPr id="38" name="Oval 54">
              <a:extLst>
                <a:ext uri="{FF2B5EF4-FFF2-40B4-BE49-F238E27FC236}">
                  <a16:creationId xmlns:a16="http://schemas.microsoft.com/office/drawing/2014/main" id="{8566A529-AB1A-427C-A863-2134EBC674E3}"/>
                </a:ext>
              </a:extLst>
            </p:cNvPr>
            <p:cNvSpPr>
              <a:spLocks noChangeAspect="1"/>
            </p:cNvSpPr>
            <p:nvPr/>
          </p:nvSpPr>
          <p:spPr>
            <a:xfrm>
              <a:off x="8925031" y="3519813"/>
              <a:ext cx="1188720" cy="1188720"/>
            </a:xfrm>
            <a:prstGeom prst="ellipse">
              <a:avLst/>
            </a:prstGeom>
            <a:noFill/>
            <a:ln w="63500" cap="rnd">
              <a:solidFill>
                <a:schemeClr val="accent4"/>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Raleway" panose="020B0503030101060003" pitchFamily="34" charset="-18"/>
              </a:endParaRPr>
            </a:p>
          </p:txBody>
        </p:sp>
        <p:sp>
          <p:nvSpPr>
            <p:cNvPr id="39" name="Oval 55">
              <a:extLst>
                <a:ext uri="{FF2B5EF4-FFF2-40B4-BE49-F238E27FC236}">
                  <a16:creationId xmlns:a16="http://schemas.microsoft.com/office/drawing/2014/main" id="{A0C10C56-B901-4987-9975-65B3F3101790}"/>
                </a:ext>
              </a:extLst>
            </p:cNvPr>
            <p:cNvSpPr/>
            <p:nvPr/>
          </p:nvSpPr>
          <p:spPr>
            <a:xfrm>
              <a:off x="9062191" y="3656973"/>
              <a:ext cx="914400" cy="914400"/>
            </a:xfrm>
            <a:prstGeom prst="ellipse">
              <a:avLst/>
            </a:prstGeom>
            <a:solidFill>
              <a:schemeClr val="accent4">
                <a:alpha val="65000"/>
              </a:schemeClr>
            </a:solidFill>
            <a:ln w="25400" cap="rnd">
              <a:noFill/>
              <a:round/>
            </a:ln>
            <a:effectLst>
              <a:outerShdw blurRad="177800" dist="88900" dir="2700000" algn="tl" rotWithShape="0">
                <a:prstClr val="black">
                  <a:alpha val="28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Raleway" panose="020B0503030101060003" pitchFamily="34" charset="-18"/>
              </a:endParaRPr>
            </a:p>
          </p:txBody>
        </p:sp>
        <p:sp>
          <p:nvSpPr>
            <p:cNvPr id="40" name="Oval 56">
              <a:extLst>
                <a:ext uri="{FF2B5EF4-FFF2-40B4-BE49-F238E27FC236}">
                  <a16:creationId xmlns:a16="http://schemas.microsoft.com/office/drawing/2014/main" id="{ED7EFB6D-BB36-47A0-BEB7-E9FEEB179B5E}"/>
                </a:ext>
              </a:extLst>
            </p:cNvPr>
            <p:cNvSpPr>
              <a:spLocks noChangeAspect="1"/>
            </p:cNvSpPr>
            <p:nvPr/>
          </p:nvSpPr>
          <p:spPr>
            <a:xfrm>
              <a:off x="10225775" y="4611714"/>
              <a:ext cx="1188720" cy="1188720"/>
            </a:xfrm>
            <a:prstGeom prst="ellipse">
              <a:avLst/>
            </a:prstGeom>
            <a:noFill/>
            <a:ln w="635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Raleway" panose="020B0503030101060003" pitchFamily="34" charset="-18"/>
              </a:endParaRPr>
            </a:p>
          </p:txBody>
        </p:sp>
        <p:sp>
          <p:nvSpPr>
            <p:cNvPr id="41" name="Oval 57">
              <a:extLst>
                <a:ext uri="{FF2B5EF4-FFF2-40B4-BE49-F238E27FC236}">
                  <a16:creationId xmlns:a16="http://schemas.microsoft.com/office/drawing/2014/main" id="{E97D2024-7E24-49B2-B114-B09934B65A8E}"/>
                </a:ext>
              </a:extLst>
            </p:cNvPr>
            <p:cNvSpPr/>
            <p:nvPr/>
          </p:nvSpPr>
          <p:spPr>
            <a:xfrm>
              <a:off x="10362935" y="4748874"/>
              <a:ext cx="914400" cy="914400"/>
            </a:xfrm>
            <a:prstGeom prst="ellipse">
              <a:avLst/>
            </a:prstGeom>
            <a:solidFill>
              <a:schemeClr val="bg2">
                <a:lumMod val="75000"/>
                <a:alpha val="65000"/>
              </a:schemeClr>
            </a:solidFill>
            <a:ln w="25400" cap="rnd">
              <a:noFill/>
              <a:round/>
            </a:ln>
            <a:effectLst>
              <a:outerShdw blurRad="177800" dist="88900" dir="2700000" algn="tl" rotWithShape="0">
                <a:prstClr val="black">
                  <a:alpha val="28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Raleway" panose="020B0503030101060003" pitchFamily="34" charset="-18"/>
              </a:endParaRPr>
            </a:p>
          </p:txBody>
        </p:sp>
        <p:sp>
          <p:nvSpPr>
            <p:cNvPr id="42" name="Oval 58">
              <a:extLst>
                <a:ext uri="{FF2B5EF4-FFF2-40B4-BE49-F238E27FC236}">
                  <a16:creationId xmlns:a16="http://schemas.microsoft.com/office/drawing/2014/main" id="{D544BA81-EADF-432C-B79A-CE20CBBEB514}"/>
                </a:ext>
              </a:extLst>
            </p:cNvPr>
            <p:cNvSpPr>
              <a:spLocks noChangeAspect="1"/>
            </p:cNvSpPr>
            <p:nvPr/>
          </p:nvSpPr>
          <p:spPr>
            <a:xfrm>
              <a:off x="10225775" y="6514050"/>
              <a:ext cx="1188720" cy="1188720"/>
            </a:xfrm>
            <a:prstGeom prst="ellipse">
              <a:avLst/>
            </a:prstGeom>
            <a:noFill/>
            <a:ln w="63500" cap="rnd">
              <a:solidFill>
                <a:srgbClr val="326B77"/>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Raleway" panose="020B0503030101060003" pitchFamily="34" charset="-18"/>
              </a:endParaRPr>
            </a:p>
          </p:txBody>
        </p:sp>
        <p:sp>
          <p:nvSpPr>
            <p:cNvPr id="43" name="Oval 59">
              <a:extLst>
                <a:ext uri="{FF2B5EF4-FFF2-40B4-BE49-F238E27FC236}">
                  <a16:creationId xmlns:a16="http://schemas.microsoft.com/office/drawing/2014/main" id="{67DDD459-2C4E-4977-BE61-0FA6FA46A93E}"/>
                </a:ext>
              </a:extLst>
            </p:cNvPr>
            <p:cNvSpPr/>
            <p:nvPr/>
          </p:nvSpPr>
          <p:spPr>
            <a:xfrm>
              <a:off x="10362935" y="6651210"/>
              <a:ext cx="914400" cy="914400"/>
            </a:xfrm>
            <a:prstGeom prst="ellipse">
              <a:avLst/>
            </a:prstGeom>
            <a:solidFill>
              <a:srgbClr val="326B77">
                <a:alpha val="65000"/>
              </a:srgbClr>
            </a:solidFill>
            <a:ln w="25400" cap="rnd">
              <a:noFill/>
              <a:round/>
            </a:ln>
            <a:effectLst>
              <a:outerShdw blurRad="177800" dist="88900" dir="2700000" algn="tl" rotWithShape="0">
                <a:prstClr val="black">
                  <a:alpha val="28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Raleway" panose="020B0503030101060003" pitchFamily="34" charset="-18"/>
              </a:endParaRPr>
            </a:p>
          </p:txBody>
        </p:sp>
        <p:sp>
          <p:nvSpPr>
            <p:cNvPr id="44" name="Oval 60">
              <a:extLst>
                <a:ext uri="{FF2B5EF4-FFF2-40B4-BE49-F238E27FC236}">
                  <a16:creationId xmlns:a16="http://schemas.microsoft.com/office/drawing/2014/main" id="{2383F7AF-1560-4203-9A4C-B0562196CE1D}"/>
                </a:ext>
              </a:extLst>
            </p:cNvPr>
            <p:cNvSpPr>
              <a:spLocks noChangeAspect="1"/>
            </p:cNvSpPr>
            <p:nvPr/>
          </p:nvSpPr>
          <p:spPr>
            <a:xfrm>
              <a:off x="8925031" y="7645261"/>
              <a:ext cx="1188720" cy="1188720"/>
            </a:xfrm>
            <a:prstGeom prst="ellipse">
              <a:avLst/>
            </a:prstGeom>
            <a:noFill/>
            <a:ln w="63500" cap="rnd">
              <a:solidFill>
                <a:srgbClr val="92D050"/>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Raleway" panose="020B0503030101060003" pitchFamily="34" charset="-18"/>
              </a:endParaRPr>
            </a:p>
          </p:txBody>
        </p:sp>
        <p:sp>
          <p:nvSpPr>
            <p:cNvPr id="45" name="Oval 61">
              <a:extLst>
                <a:ext uri="{FF2B5EF4-FFF2-40B4-BE49-F238E27FC236}">
                  <a16:creationId xmlns:a16="http://schemas.microsoft.com/office/drawing/2014/main" id="{CD4BF812-CB01-4E9A-93ED-C11EBF90D80C}"/>
                </a:ext>
              </a:extLst>
            </p:cNvPr>
            <p:cNvSpPr/>
            <p:nvPr/>
          </p:nvSpPr>
          <p:spPr>
            <a:xfrm>
              <a:off x="9062191" y="7782421"/>
              <a:ext cx="914400" cy="914400"/>
            </a:xfrm>
            <a:prstGeom prst="ellipse">
              <a:avLst/>
            </a:prstGeom>
            <a:solidFill>
              <a:srgbClr val="92D050">
                <a:alpha val="65000"/>
              </a:srgbClr>
            </a:solidFill>
            <a:ln w="25400" cap="rnd">
              <a:noFill/>
              <a:round/>
            </a:ln>
            <a:effectLst>
              <a:outerShdw blurRad="177800" dist="88900" dir="2700000" algn="tl" rotWithShape="0">
                <a:prstClr val="black">
                  <a:alpha val="28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Raleway" panose="020B0503030101060003" pitchFamily="34" charset="-18"/>
              </a:endParaRPr>
            </a:p>
          </p:txBody>
        </p:sp>
      </p:grpSp>
      <p:sp>
        <p:nvSpPr>
          <p:cNvPr id="46" name="TextBox 62">
            <a:extLst>
              <a:ext uri="{FF2B5EF4-FFF2-40B4-BE49-F238E27FC236}">
                <a16:creationId xmlns:a16="http://schemas.microsoft.com/office/drawing/2014/main" id="{375EF660-04CE-474C-98BE-6DD4BEA6BFB2}"/>
              </a:ext>
            </a:extLst>
          </p:cNvPr>
          <p:cNvSpPr txBox="1"/>
          <p:nvPr/>
        </p:nvSpPr>
        <p:spPr>
          <a:xfrm>
            <a:off x="681936" y="2804904"/>
            <a:ext cx="4214290" cy="400110"/>
          </a:xfrm>
          <a:prstGeom prst="rect">
            <a:avLst/>
          </a:prstGeom>
          <a:noFill/>
        </p:spPr>
        <p:txBody>
          <a:bodyPr wrap="square" rtlCol="0">
            <a:spAutoFit/>
          </a:bodyPr>
          <a:lstStyle/>
          <a:p>
            <a:r>
              <a:rPr lang="en-US" altLang="ko-KR" sz="2000" spc="600" dirty="0">
                <a:ln w="1270">
                  <a:solidFill>
                    <a:schemeClr val="tx1">
                      <a:alpha val="65000"/>
                    </a:schemeClr>
                  </a:solidFill>
                </a:ln>
                <a:latin typeface="Raleway" panose="020B0503030101060003" pitchFamily="34" charset="-18"/>
              </a:rPr>
              <a:t>4 </a:t>
            </a:r>
            <a:r>
              <a:rPr lang="sk-SK" altLang="ko-KR" sz="2000" spc="600" dirty="0">
                <a:ln w="1270">
                  <a:solidFill>
                    <a:schemeClr val="tx1">
                      <a:alpha val="65000"/>
                    </a:schemeClr>
                  </a:solidFill>
                </a:ln>
                <a:latin typeface="Raleway" panose="020B0503030101060003" pitchFamily="34" charset="-18"/>
              </a:rPr>
              <a:t>kroky  propagácie</a:t>
            </a:r>
            <a:endParaRPr lang="ko-KR" altLang="en-US" sz="2000" spc="600" dirty="0">
              <a:ln w="1270">
                <a:solidFill>
                  <a:schemeClr val="tx1">
                    <a:alpha val="65000"/>
                  </a:schemeClr>
                </a:solidFill>
              </a:ln>
              <a:latin typeface="Raleway" panose="020B0503030101060003" pitchFamily="34" charset="-18"/>
            </a:endParaRPr>
          </a:p>
        </p:txBody>
      </p:sp>
      <p:sp>
        <p:nvSpPr>
          <p:cNvPr id="47" name="Oval 63">
            <a:extLst>
              <a:ext uri="{FF2B5EF4-FFF2-40B4-BE49-F238E27FC236}">
                <a16:creationId xmlns:a16="http://schemas.microsoft.com/office/drawing/2014/main" id="{9EBA2C94-D87E-4681-993D-7A58F2603822}"/>
              </a:ext>
            </a:extLst>
          </p:cNvPr>
          <p:cNvSpPr/>
          <p:nvPr/>
        </p:nvSpPr>
        <p:spPr>
          <a:xfrm>
            <a:off x="1933948" y="3329547"/>
            <a:ext cx="149426" cy="153833"/>
          </a:xfrm>
          <a:prstGeom prst="ellipse">
            <a:avLst/>
          </a:prstGeom>
          <a:solidFill>
            <a:schemeClr val="accent4"/>
          </a:solidFill>
          <a:ln w="25400" cap="rnd">
            <a:noFill/>
            <a:round/>
          </a:ln>
          <a:effectLst>
            <a:outerShdw blurRad="177800" dist="88900" dir="2700000" algn="tl" rotWithShape="0">
              <a:prstClr val="black">
                <a:alpha val="28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Raleway" panose="020B0503030101060003" pitchFamily="34" charset="-18"/>
            </a:endParaRPr>
          </a:p>
        </p:txBody>
      </p:sp>
      <p:sp>
        <p:nvSpPr>
          <p:cNvPr id="48" name="Oval 64">
            <a:extLst>
              <a:ext uri="{FF2B5EF4-FFF2-40B4-BE49-F238E27FC236}">
                <a16:creationId xmlns:a16="http://schemas.microsoft.com/office/drawing/2014/main" id="{0C15B9D4-87D9-4E5C-8ADC-14C206C7FAC8}"/>
              </a:ext>
            </a:extLst>
          </p:cNvPr>
          <p:cNvSpPr/>
          <p:nvPr/>
        </p:nvSpPr>
        <p:spPr>
          <a:xfrm>
            <a:off x="2584626" y="3329547"/>
            <a:ext cx="149426" cy="153833"/>
          </a:xfrm>
          <a:prstGeom prst="ellipse">
            <a:avLst/>
          </a:prstGeom>
          <a:solidFill>
            <a:schemeClr val="bg2">
              <a:lumMod val="75000"/>
            </a:schemeClr>
          </a:solidFill>
          <a:ln w="25400" cap="rnd">
            <a:noFill/>
            <a:round/>
          </a:ln>
          <a:effectLst>
            <a:outerShdw blurRad="177800" dist="88900" dir="2700000" algn="tl" rotWithShape="0">
              <a:prstClr val="black">
                <a:alpha val="28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Raleway" panose="020B0503030101060003" pitchFamily="34" charset="-18"/>
            </a:endParaRPr>
          </a:p>
        </p:txBody>
      </p:sp>
      <p:sp>
        <p:nvSpPr>
          <p:cNvPr id="49" name="Oval 65">
            <a:extLst>
              <a:ext uri="{FF2B5EF4-FFF2-40B4-BE49-F238E27FC236}">
                <a16:creationId xmlns:a16="http://schemas.microsoft.com/office/drawing/2014/main" id="{9EA03457-BBE5-483B-810A-A410DEB84036}"/>
              </a:ext>
            </a:extLst>
          </p:cNvPr>
          <p:cNvSpPr/>
          <p:nvPr/>
        </p:nvSpPr>
        <p:spPr>
          <a:xfrm>
            <a:off x="3235304" y="3329547"/>
            <a:ext cx="149426" cy="153833"/>
          </a:xfrm>
          <a:prstGeom prst="ellipse">
            <a:avLst/>
          </a:prstGeom>
          <a:solidFill>
            <a:srgbClr val="326B77"/>
          </a:solidFill>
          <a:ln w="25400" cap="rnd">
            <a:noFill/>
            <a:round/>
          </a:ln>
          <a:effectLst>
            <a:outerShdw blurRad="177800" dist="88900" dir="2700000" algn="tl" rotWithShape="0">
              <a:prstClr val="black">
                <a:alpha val="28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Raleway" panose="020B0503030101060003" pitchFamily="34" charset="-18"/>
            </a:endParaRPr>
          </a:p>
        </p:txBody>
      </p:sp>
      <p:sp>
        <p:nvSpPr>
          <p:cNvPr id="50" name="TextBox 66">
            <a:extLst>
              <a:ext uri="{FF2B5EF4-FFF2-40B4-BE49-F238E27FC236}">
                <a16:creationId xmlns:a16="http://schemas.microsoft.com/office/drawing/2014/main" id="{E4B00A2F-1C06-4DEF-AF54-94D8FBB0C647}"/>
              </a:ext>
            </a:extLst>
          </p:cNvPr>
          <p:cNvSpPr txBox="1"/>
          <p:nvPr/>
        </p:nvSpPr>
        <p:spPr>
          <a:xfrm>
            <a:off x="2898132" y="3576664"/>
            <a:ext cx="1949171" cy="830997"/>
          </a:xfrm>
          <a:prstGeom prst="rect">
            <a:avLst/>
          </a:prstGeom>
          <a:noFill/>
        </p:spPr>
        <p:txBody>
          <a:bodyPr wrap="square" rtlCol="0">
            <a:spAutoFit/>
          </a:bodyPr>
          <a:lstStyle/>
          <a:p>
            <a:r>
              <a:rPr lang="sk-SK" altLang="ko-KR" sz="1600" dirty="0">
                <a:ln w="1270">
                  <a:solidFill>
                    <a:schemeClr val="tx1">
                      <a:alpha val="65000"/>
                    </a:schemeClr>
                  </a:solidFill>
                </a:ln>
                <a:latin typeface="Raleway" panose="020B0503030101060003" pitchFamily="34" charset="-18"/>
              </a:rPr>
              <a:t>Spustenie komunikácie v roku 2021</a:t>
            </a:r>
            <a:endParaRPr lang="en-US" altLang="ko-KR" sz="1600" dirty="0">
              <a:ln w="1270">
                <a:solidFill>
                  <a:schemeClr val="tx1">
                    <a:alpha val="65000"/>
                  </a:schemeClr>
                </a:solidFill>
              </a:ln>
              <a:latin typeface="Raleway" panose="020B0503030101060003" pitchFamily="34" charset="-18"/>
            </a:endParaRPr>
          </a:p>
        </p:txBody>
      </p:sp>
      <p:sp>
        <p:nvSpPr>
          <p:cNvPr id="51" name="Oval 67">
            <a:extLst>
              <a:ext uri="{FF2B5EF4-FFF2-40B4-BE49-F238E27FC236}">
                <a16:creationId xmlns:a16="http://schemas.microsoft.com/office/drawing/2014/main" id="{DAF81573-5F1E-4B9C-AA23-8F2C108F3D54}"/>
              </a:ext>
            </a:extLst>
          </p:cNvPr>
          <p:cNvSpPr/>
          <p:nvPr/>
        </p:nvSpPr>
        <p:spPr>
          <a:xfrm>
            <a:off x="3885982" y="3329547"/>
            <a:ext cx="149426" cy="153833"/>
          </a:xfrm>
          <a:prstGeom prst="ellipse">
            <a:avLst/>
          </a:prstGeom>
          <a:solidFill>
            <a:srgbClr val="92D050"/>
          </a:solidFill>
          <a:ln w="25400" cap="rnd">
            <a:noFill/>
            <a:round/>
          </a:ln>
          <a:effectLst>
            <a:outerShdw blurRad="177800" dist="88900" dir="2700000" algn="tl" rotWithShape="0">
              <a:prstClr val="black">
                <a:alpha val="28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Raleway" panose="020B0503030101060003" pitchFamily="34" charset="-18"/>
            </a:endParaRPr>
          </a:p>
        </p:txBody>
      </p:sp>
      <p:sp>
        <p:nvSpPr>
          <p:cNvPr id="52" name="TextBox 68">
            <a:extLst>
              <a:ext uri="{FF2B5EF4-FFF2-40B4-BE49-F238E27FC236}">
                <a16:creationId xmlns:a16="http://schemas.microsoft.com/office/drawing/2014/main" id="{70A80656-0A51-493A-B535-7BAA22871746}"/>
              </a:ext>
            </a:extLst>
          </p:cNvPr>
          <p:cNvSpPr txBox="1"/>
          <p:nvPr/>
        </p:nvSpPr>
        <p:spPr>
          <a:xfrm>
            <a:off x="6848448" y="2152969"/>
            <a:ext cx="3707536" cy="400110"/>
          </a:xfrm>
          <a:prstGeom prst="rect">
            <a:avLst/>
          </a:prstGeom>
          <a:noFill/>
        </p:spPr>
        <p:txBody>
          <a:bodyPr wrap="square" rtlCol="0">
            <a:spAutoFit/>
          </a:bodyPr>
          <a:lstStyle/>
          <a:p>
            <a:r>
              <a:rPr lang="sk-SK" altLang="ko-KR" sz="2000" dirty="0">
                <a:ln w="1270">
                  <a:solidFill>
                    <a:schemeClr val="tx1">
                      <a:alpha val="65000"/>
                    </a:schemeClr>
                  </a:solidFill>
                </a:ln>
                <a:latin typeface="Raleway" panose="020B0503030101060003" pitchFamily="34" charset="-18"/>
              </a:rPr>
              <a:t>Spolupráca s bankami</a:t>
            </a:r>
            <a:endParaRPr lang="ko-KR" altLang="en-US" sz="2000" dirty="0">
              <a:ln w="1270">
                <a:solidFill>
                  <a:schemeClr val="tx1">
                    <a:alpha val="65000"/>
                  </a:schemeClr>
                </a:solidFill>
              </a:ln>
              <a:latin typeface="Raleway" panose="020B0503030101060003" pitchFamily="34" charset="-18"/>
            </a:endParaRPr>
          </a:p>
        </p:txBody>
      </p:sp>
      <p:sp>
        <p:nvSpPr>
          <p:cNvPr id="54" name="TextBox 70">
            <a:extLst>
              <a:ext uri="{FF2B5EF4-FFF2-40B4-BE49-F238E27FC236}">
                <a16:creationId xmlns:a16="http://schemas.microsoft.com/office/drawing/2014/main" id="{F9D25500-61D7-4B19-968F-632A6435EED9}"/>
              </a:ext>
            </a:extLst>
          </p:cNvPr>
          <p:cNvSpPr txBox="1"/>
          <p:nvPr/>
        </p:nvSpPr>
        <p:spPr>
          <a:xfrm>
            <a:off x="7537847" y="2903817"/>
            <a:ext cx="4157296" cy="400110"/>
          </a:xfrm>
          <a:prstGeom prst="rect">
            <a:avLst/>
          </a:prstGeom>
          <a:noFill/>
        </p:spPr>
        <p:txBody>
          <a:bodyPr wrap="square" rtlCol="0">
            <a:spAutoFit/>
          </a:bodyPr>
          <a:lstStyle/>
          <a:p>
            <a:r>
              <a:rPr lang="sk-SK" altLang="ko-KR" sz="2000" dirty="0">
                <a:ln w="1270">
                  <a:solidFill>
                    <a:schemeClr val="tx1">
                      <a:alpha val="65000"/>
                    </a:schemeClr>
                  </a:solidFill>
                </a:ln>
                <a:latin typeface="Raleway" panose="020B0503030101060003" pitchFamily="34" charset="-18"/>
              </a:rPr>
              <a:t>Mediálna kampaň v TV a na webe </a:t>
            </a:r>
            <a:endParaRPr lang="ko-KR" altLang="en-US" sz="2000" dirty="0">
              <a:ln w="1270">
                <a:solidFill>
                  <a:schemeClr val="tx1">
                    <a:alpha val="65000"/>
                  </a:schemeClr>
                </a:solidFill>
              </a:ln>
              <a:latin typeface="Raleway" panose="020B0503030101060003" pitchFamily="34" charset="-18"/>
            </a:endParaRPr>
          </a:p>
        </p:txBody>
      </p:sp>
      <p:sp>
        <p:nvSpPr>
          <p:cNvPr id="56" name="TextBox 72">
            <a:extLst>
              <a:ext uri="{FF2B5EF4-FFF2-40B4-BE49-F238E27FC236}">
                <a16:creationId xmlns:a16="http://schemas.microsoft.com/office/drawing/2014/main" id="{08F19A6A-EA28-4975-A698-AA10FEBBEAD5}"/>
              </a:ext>
            </a:extLst>
          </p:cNvPr>
          <p:cNvSpPr txBox="1"/>
          <p:nvPr/>
        </p:nvSpPr>
        <p:spPr>
          <a:xfrm>
            <a:off x="7678873" y="3875630"/>
            <a:ext cx="3792070" cy="707886"/>
          </a:xfrm>
          <a:prstGeom prst="rect">
            <a:avLst/>
          </a:prstGeom>
          <a:noFill/>
        </p:spPr>
        <p:txBody>
          <a:bodyPr wrap="square" rtlCol="0">
            <a:spAutoFit/>
          </a:bodyPr>
          <a:lstStyle/>
          <a:p>
            <a:r>
              <a:rPr lang="sk-SK" altLang="ko-KR" sz="2000" dirty="0">
                <a:ln w="1270">
                  <a:solidFill>
                    <a:schemeClr val="tx1">
                      <a:alpha val="65000"/>
                    </a:schemeClr>
                  </a:solidFill>
                </a:ln>
                <a:latin typeface="Raleway" panose="020B0503030101060003" pitchFamily="34" charset="-18"/>
              </a:rPr>
              <a:t>Výjazdy do miest a obcí (</a:t>
            </a:r>
            <a:r>
              <a:rPr lang="sk-SK" altLang="ko-KR" sz="2000" dirty="0" err="1">
                <a:ln w="1270">
                  <a:solidFill>
                    <a:schemeClr val="tx1">
                      <a:alpha val="65000"/>
                    </a:schemeClr>
                  </a:solidFill>
                </a:ln>
                <a:latin typeface="Raleway" panose="020B0503030101060003" pitchFamily="34" charset="-18"/>
              </a:rPr>
              <a:t>Roadshow</a:t>
            </a:r>
            <a:r>
              <a:rPr lang="sk-SK" altLang="ko-KR" sz="2000" dirty="0">
                <a:ln w="1270">
                  <a:solidFill>
                    <a:schemeClr val="tx1">
                      <a:alpha val="65000"/>
                    </a:schemeClr>
                  </a:solidFill>
                </a:ln>
                <a:latin typeface="Raleway" panose="020B0503030101060003" pitchFamily="34" charset="-18"/>
              </a:rPr>
              <a:t>) </a:t>
            </a:r>
            <a:endParaRPr lang="ko-KR" altLang="en-US" sz="2000" dirty="0">
              <a:ln w="1270">
                <a:solidFill>
                  <a:schemeClr val="tx1">
                    <a:alpha val="65000"/>
                  </a:schemeClr>
                </a:solidFill>
              </a:ln>
              <a:latin typeface="Raleway" panose="020B0503030101060003" pitchFamily="34" charset="-18"/>
            </a:endParaRPr>
          </a:p>
        </p:txBody>
      </p:sp>
      <p:sp>
        <p:nvSpPr>
          <p:cNvPr id="58" name="TextBox 74">
            <a:extLst>
              <a:ext uri="{FF2B5EF4-FFF2-40B4-BE49-F238E27FC236}">
                <a16:creationId xmlns:a16="http://schemas.microsoft.com/office/drawing/2014/main" id="{9661C7CA-515E-4FAB-B044-6BB5545B6877}"/>
              </a:ext>
            </a:extLst>
          </p:cNvPr>
          <p:cNvSpPr txBox="1"/>
          <p:nvPr/>
        </p:nvSpPr>
        <p:spPr>
          <a:xfrm>
            <a:off x="6752303" y="4765887"/>
            <a:ext cx="3584568" cy="400110"/>
          </a:xfrm>
          <a:prstGeom prst="rect">
            <a:avLst/>
          </a:prstGeom>
          <a:noFill/>
        </p:spPr>
        <p:txBody>
          <a:bodyPr wrap="square" rtlCol="0">
            <a:spAutoFit/>
          </a:bodyPr>
          <a:lstStyle/>
          <a:p>
            <a:r>
              <a:rPr lang="sk-SK" altLang="ko-KR" sz="2000" dirty="0">
                <a:ln w="1270">
                  <a:solidFill>
                    <a:schemeClr val="tx1">
                      <a:alpha val="65000"/>
                    </a:schemeClr>
                  </a:solidFill>
                </a:ln>
                <a:latin typeface="Raleway" panose="020B0503030101060003" pitchFamily="34" charset="-18"/>
              </a:rPr>
              <a:t>Online kalkulačka</a:t>
            </a:r>
            <a:endParaRPr lang="ko-KR" altLang="en-US" sz="2000" dirty="0">
              <a:ln w="1270">
                <a:solidFill>
                  <a:schemeClr val="tx1">
                    <a:alpha val="65000"/>
                  </a:schemeClr>
                </a:solidFill>
              </a:ln>
              <a:latin typeface="Raleway" panose="020B0503030101060003" pitchFamily="34" charset="-18"/>
            </a:endParaRPr>
          </a:p>
        </p:txBody>
      </p:sp>
      <p:sp>
        <p:nvSpPr>
          <p:cNvPr id="60" name="AutoShape 59">
            <a:extLst>
              <a:ext uri="{FF2B5EF4-FFF2-40B4-BE49-F238E27FC236}">
                <a16:creationId xmlns:a16="http://schemas.microsoft.com/office/drawing/2014/main" id="{882FD1DF-1D02-4BEA-9B48-DD09D0B5ED4E}"/>
              </a:ext>
            </a:extLst>
          </p:cNvPr>
          <p:cNvSpPr>
            <a:spLocks noChangeAspect="1"/>
          </p:cNvSpPr>
          <p:nvPr/>
        </p:nvSpPr>
        <p:spPr bwMode="auto">
          <a:xfrm>
            <a:off x="6959177" y="4113316"/>
            <a:ext cx="220224" cy="219401"/>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bg1"/>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Raleway" panose="020B0503030101060003" pitchFamily="34" charset="-18"/>
              <a:cs typeface="Gill Sans" charset="0"/>
              <a:sym typeface="Gill Sans" charset="0"/>
            </a:endParaRPr>
          </a:p>
        </p:txBody>
      </p:sp>
      <p:sp>
        <p:nvSpPr>
          <p:cNvPr id="61" name="Freeform: Shape 77">
            <a:extLst>
              <a:ext uri="{FF2B5EF4-FFF2-40B4-BE49-F238E27FC236}">
                <a16:creationId xmlns:a16="http://schemas.microsoft.com/office/drawing/2014/main" id="{1F9C7F04-11E9-4D6F-AB7C-EEAD857348F2}"/>
              </a:ext>
            </a:extLst>
          </p:cNvPr>
          <p:cNvSpPr>
            <a:spLocks noChangeAspect="1" noChangeArrowheads="1"/>
          </p:cNvSpPr>
          <p:nvPr/>
        </p:nvSpPr>
        <p:spPr bwMode="auto">
          <a:xfrm>
            <a:off x="6959176" y="2925918"/>
            <a:ext cx="220225" cy="263577"/>
          </a:xfrm>
          <a:custGeom>
            <a:avLst/>
            <a:gdLst>
              <a:gd name="connsiteX0" fmla="*/ 385576 w 840347"/>
              <a:gd name="connsiteY0" fmla="*/ 791037 h 1005775"/>
              <a:gd name="connsiteX1" fmla="*/ 389630 w 840347"/>
              <a:gd name="connsiteY1" fmla="*/ 811538 h 1005775"/>
              <a:gd name="connsiteX2" fmla="*/ 254352 w 840347"/>
              <a:gd name="connsiteY2" fmla="*/ 985741 h 1005775"/>
              <a:gd name="connsiteX3" fmla="*/ 225629 w 840347"/>
              <a:gd name="connsiteY3" fmla="*/ 966282 h 1005775"/>
              <a:gd name="connsiteX4" fmla="*/ 359980 w 840347"/>
              <a:gd name="connsiteY4" fmla="*/ 792079 h 1005775"/>
              <a:gd name="connsiteX5" fmla="*/ 385576 w 840347"/>
              <a:gd name="connsiteY5" fmla="*/ 791037 h 1005775"/>
              <a:gd name="connsiteX6" fmla="*/ 295901 w 840347"/>
              <a:gd name="connsiteY6" fmla="*/ 721794 h 1005775"/>
              <a:gd name="connsiteX7" fmla="*/ 299490 w 840347"/>
              <a:gd name="connsiteY7" fmla="*/ 741764 h 1005775"/>
              <a:gd name="connsiteX8" fmla="*/ 96643 w 840347"/>
              <a:gd name="connsiteY8" fmla="*/ 1002170 h 1005775"/>
              <a:gd name="connsiteX9" fmla="*/ 77192 w 840347"/>
              <a:gd name="connsiteY9" fmla="*/ 982778 h 1005775"/>
              <a:gd name="connsiteX10" fmla="*/ 270777 w 840347"/>
              <a:gd name="connsiteY10" fmla="*/ 723295 h 1005775"/>
              <a:gd name="connsiteX11" fmla="*/ 295901 w 840347"/>
              <a:gd name="connsiteY11" fmla="*/ 721794 h 1005775"/>
              <a:gd name="connsiteX12" fmla="*/ 197920 w 840347"/>
              <a:gd name="connsiteY12" fmla="*/ 650863 h 1005775"/>
              <a:gd name="connsiteX13" fmla="*/ 212513 w 840347"/>
              <a:gd name="connsiteY13" fmla="*/ 678095 h 1005775"/>
              <a:gd name="connsiteX14" fmla="*/ 77237 w 840347"/>
              <a:gd name="connsiteY14" fmla="*/ 850539 h 1005775"/>
              <a:gd name="connsiteX15" fmla="*/ 48514 w 840347"/>
              <a:gd name="connsiteY15" fmla="*/ 831173 h 1005775"/>
              <a:gd name="connsiteX16" fmla="*/ 183790 w 840347"/>
              <a:gd name="connsiteY16" fmla="*/ 658730 h 1005775"/>
              <a:gd name="connsiteX17" fmla="*/ 197920 w 840347"/>
              <a:gd name="connsiteY17" fmla="*/ 650863 h 1005775"/>
              <a:gd name="connsiteX18" fmla="*/ 537180 w 840347"/>
              <a:gd name="connsiteY18" fmla="*/ 286367 h 1005775"/>
              <a:gd name="connsiteX19" fmla="*/ 487690 w 840347"/>
              <a:gd name="connsiteY19" fmla="*/ 309109 h 1005775"/>
              <a:gd name="connsiteX20" fmla="*/ 477466 w 840347"/>
              <a:gd name="connsiteY20" fmla="*/ 328602 h 1005775"/>
              <a:gd name="connsiteX21" fmla="*/ 516501 w 840347"/>
              <a:gd name="connsiteY21" fmla="*/ 434424 h 1005775"/>
              <a:gd name="connsiteX22" fmla="*/ 613159 w 840347"/>
              <a:gd name="connsiteY22" fmla="*/ 425141 h 1005775"/>
              <a:gd name="connsiteX23" fmla="*/ 623383 w 840347"/>
              <a:gd name="connsiteY23" fmla="*/ 405648 h 1005775"/>
              <a:gd name="connsiteX24" fmla="*/ 593642 w 840347"/>
              <a:gd name="connsiteY24" fmla="*/ 299827 h 1005775"/>
              <a:gd name="connsiteX25" fmla="*/ 537180 w 840347"/>
              <a:gd name="connsiteY25" fmla="*/ 286367 h 1005775"/>
              <a:gd name="connsiteX26" fmla="*/ 816699 w 840347"/>
              <a:gd name="connsiteY26" fmla="*/ 0 h 1005775"/>
              <a:gd name="connsiteX27" fmla="*/ 825993 w 840347"/>
              <a:gd name="connsiteY27" fmla="*/ 0 h 1005775"/>
              <a:gd name="connsiteX28" fmla="*/ 836217 w 840347"/>
              <a:gd name="connsiteY28" fmla="*/ 9282 h 1005775"/>
              <a:gd name="connsiteX29" fmla="*/ 836217 w 840347"/>
              <a:gd name="connsiteY29" fmla="*/ 18565 h 1005775"/>
              <a:gd name="connsiteX30" fmla="*/ 836217 w 840347"/>
              <a:gd name="connsiteY30" fmla="*/ 38058 h 1005775"/>
              <a:gd name="connsiteX31" fmla="*/ 836217 w 840347"/>
              <a:gd name="connsiteY31" fmla="*/ 86328 h 1005775"/>
              <a:gd name="connsiteX32" fmla="*/ 825993 w 840347"/>
              <a:gd name="connsiteY32" fmla="*/ 193077 h 1005775"/>
              <a:gd name="connsiteX33" fmla="*/ 825993 w 840347"/>
              <a:gd name="connsiteY33" fmla="*/ 212570 h 1005775"/>
              <a:gd name="connsiteX34" fmla="*/ 816699 w 840347"/>
              <a:gd name="connsiteY34" fmla="*/ 250629 h 1005775"/>
              <a:gd name="connsiteX35" fmla="*/ 786958 w 840347"/>
              <a:gd name="connsiteY35" fmla="*/ 328602 h 1005775"/>
              <a:gd name="connsiteX36" fmla="*/ 661488 w 840347"/>
              <a:gd name="connsiteY36" fmla="*/ 541173 h 1005775"/>
              <a:gd name="connsiteX37" fmla="*/ 642900 w 840347"/>
              <a:gd name="connsiteY37" fmla="*/ 608936 h 1005775"/>
              <a:gd name="connsiteX38" fmla="*/ 516501 w 840347"/>
              <a:gd name="connsiteY38" fmla="*/ 946821 h 1005775"/>
              <a:gd name="connsiteX39" fmla="*/ 487690 w 840347"/>
              <a:gd name="connsiteY39" fmla="*/ 927328 h 1005775"/>
              <a:gd name="connsiteX40" fmla="*/ 32282 w 840347"/>
              <a:gd name="connsiteY40" fmla="*/ 580160 h 1005775"/>
              <a:gd name="connsiteX41" fmla="*/ 3470 w 840347"/>
              <a:gd name="connsiteY41" fmla="*/ 541173 h 1005775"/>
              <a:gd name="connsiteX42" fmla="*/ 303668 w 840347"/>
              <a:gd name="connsiteY42" fmla="*/ 348096 h 1005775"/>
              <a:gd name="connsiteX43" fmla="*/ 361291 w 840347"/>
              <a:gd name="connsiteY43" fmla="*/ 309109 h 1005775"/>
              <a:gd name="connsiteX44" fmla="*/ 584348 w 840347"/>
              <a:gd name="connsiteY44" fmla="*/ 96538 h 1005775"/>
              <a:gd name="connsiteX45" fmla="*/ 748852 w 840347"/>
              <a:gd name="connsiteY45" fmla="*/ 18565 h 1005775"/>
              <a:gd name="connsiteX46" fmla="*/ 797182 w 840347"/>
              <a:gd name="connsiteY46" fmla="*/ 9282 h 1005775"/>
              <a:gd name="connsiteX47" fmla="*/ 816699 w 840347"/>
              <a:gd name="connsiteY47" fmla="*/ 0 h 100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40347" h="1005775">
                <a:moveTo>
                  <a:pt x="385576" y="791037"/>
                </a:moveTo>
                <a:cubicBezTo>
                  <a:pt x="391715" y="794628"/>
                  <a:pt x="394263" y="801809"/>
                  <a:pt x="389630" y="811538"/>
                </a:cubicBezTo>
                <a:cubicBezTo>
                  <a:pt x="370172" y="859722"/>
                  <a:pt x="321991" y="946824"/>
                  <a:pt x="254352" y="985741"/>
                </a:cubicBezTo>
                <a:cubicBezTo>
                  <a:pt x="234895" y="995007"/>
                  <a:pt x="215437" y="985741"/>
                  <a:pt x="225629" y="966282"/>
                </a:cubicBezTo>
                <a:cubicBezTo>
                  <a:pt x="244160" y="918098"/>
                  <a:pt x="283076" y="841190"/>
                  <a:pt x="359980" y="792079"/>
                </a:cubicBezTo>
                <a:cubicBezTo>
                  <a:pt x="369709" y="787446"/>
                  <a:pt x="379438" y="787446"/>
                  <a:pt x="385576" y="791037"/>
                </a:cubicBezTo>
                <a:close/>
                <a:moveTo>
                  <a:pt x="295901" y="721794"/>
                </a:moveTo>
                <a:cubicBezTo>
                  <a:pt x="301806" y="725373"/>
                  <a:pt x="304122" y="732529"/>
                  <a:pt x="299490" y="741764"/>
                </a:cubicBezTo>
                <a:cubicBezTo>
                  <a:pt x="270777" y="809174"/>
                  <a:pt x="212424" y="934760"/>
                  <a:pt x="96643" y="1002170"/>
                </a:cubicBezTo>
                <a:cubicBezTo>
                  <a:pt x="77192" y="1011405"/>
                  <a:pt x="67930" y="1002170"/>
                  <a:pt x="77192" y="982778"/>
                </a:cubicBezTo>
                <a:cubicBezTo>
                  <a:pt x="96643" y="915368"/>
                  <a:pt x="154997" y="789782"/>
                  <a:pt x="270777" y="723295"/>
                </a:cubicBezTo>
                <a:cubicBezTo>
                  <a:pt x="280503" y="718216"/>
                  <a:pt x="289997" y="718216"/>
                  <a:pt x="295901" y="721794"/>
                </a:cubicBezTo>
                <a:close/>
                <a:moveTo>
                  <a:pt x="197920" y="650863"/>
                </a:moveTo>
                <a:cubicBezTo>
                  <a:pt x="211123" y="649047"/>
                  <a:pt x="220157" y="663571"/>
                  <a:pt x="212513" y="678095"/>
                </a:cubicBezTo>
                <a:cubicBezTo>
                  <a:pt x="193056" y="726047"/>
                  <a:pt x="144875" y="802586"/>
                  <a:pt x="77237" y="850539"/>
                </a:cubicBezTo>
                <a:cubicBezTo>
                  <a:pt x="48514" y="859760"/>
                  <a:pt x="39249" y="850539"/>
                  <a:pt x="48514" y="831173"/>
                </a:cubicBezTo>
                <a:cubicBezTo>
                  <a:pt x="67972" y="783221"/>
                  <a:pt x="106887" y="706682"/>
                  <a:pt x="183790" y="658730"/>
                </a:cubicBezTo>
                <a:cubicBezTo>
                  <a:pt x="188655" y="653888"/>
                  <a:pt x="193519" y="651468"/>
                  <a:pt x="197920" y="650863"/>
                </a:cubicBezTo>
                <a:close/>
                <a:moveTo>
                  <a:pt x="537180" y="286367"/>
                </a:moveTo>
                <a:cubicBezTo>
                  <a:pt x="519057" y="287527"/>
                  <a:pt x="502096" y="294721"/>
                  <a:pt x="487690" y="309109"/>
                </a:cubicBezTo>
                <a:cubicBezTo>
                  <a:pt x="487690" y="318392"/>
                  <a:pt x="487690" y="318392"/>
                  <a:pt x="477466" y="328602"/>
                </a:cubicBezTo>
                <a:cubicBezTo>
                  <a:pt x="458878" y="366661"/>
                  <a:pt x="468172" y="415859"/>
                  <a:pt x="516501" y="434424"/>
                </a:cubicBezTo>
                <a:cubicBezTo>
                  <a:pt x="545313" y="453917"/>
                  <a:pt x="593642" y="453917"/>
                  <a:pt x="613159" y="425141"/>
                </a:cubicBezTo>
                <a:cubicBezTo>
                  <a:pt x="623383" y="415859"/>
                  <a:pt x="623383" y="415859"/>
                  <a:pt x="623383" y="405648"/>
                </a:cubicBezTo>
                <a:cubicBezTo>
                  <a:pt x="652194" y="366661"/>
                  <a:pt x="632677" y="318392"/>
                  <a:pt x="593642" y="299827"/>
                </a:cubicBezTo>
                <a:cubicBezTo>
                  <a:pt x="574589" y="290080"/>
                  <a:pt x="555304" y="285207"/>
                  <a:pt x="537180" y="286367"/>
                </a:cubicBezTo>
                <a:close/>
                <a:moveTo>
                  <a:pt x="816699" y="0"/>
                </a:moveTo>
                <a:lnTo>
                  <a:pt x="825993" y="0"/>
                </a:lnTo>
                <a:cubicBezTo>
                  <a:pt x="836217" y="0"/>
                  <a:pt x="845511" y="0"/>
                  <a:pt x="836217" y="9282"/>
                </a:cubicBezTo>
                <a:lnTo>
                  <a:pt x="836217" y="18565"/>
                </a:lnTo>
                <a:cubicBezTo>
                  <a:pt x="845511" y="28776"/>
                  <a:pt x="836217" y="28776"/>
                  <a:pt x="836217" y="38058"/>
                </a:cubicBezTo>
                <a:cubicBezTo>
                  <a:pt x="836217" y="48269"/>
                  <a:pt x="836217" y="67762"/>
                  <a:pt x="836217" y="86328"/>
                </a:cubicBezTo>
                <a:cubicBezTo>
                  <a:pt x="836217" y="116032"/>
                  <a:pt x="836217" y="154090"/>
                  <a:pt x="825993" y="193077"/>
                </a:cubicBezTo>
                <a:cubicBezTo>
                  <a:pt x="825993" y="202360"/>
                  <a:pt x="825993" y="202360"/>
                  <a:pt x="825993" y="212570"/>
                </a:cubicBezTo>
                <a:cubicBezTo>
                  <a:pt x="816699" y="232064"/>
                  <a:pt x="816699" y="241346"/>
                  <a:pt x="816699" y="250629"/>
                </a:cubicBezTo>
                <a:cubicBezTo>
                  <a:pt x="806476" y="280333"/>
                  <a:pt x="797182" y="309109"/>
                  <a:pt x="786958" y="328602"/>
                </a:cubicBezTo>
                <a:cubicBezTo>
                  <a:pt x="759076" y="396365"/>
                  <a:pt x="720041" y="464128"/>
                  <a:pt x="661488" y="541173"/>
                </a:cubicBezTo>
                <a:cubicBezTo>
                  <a:pt x="652194" y="550456"/>
                  <a:pt x="642900" y="589442"/>
                  <a:pt x="642900" y="608936"/>
                </a:cubicBezTo>
                <a:cubicBezTo>
                  <a:pt x="661488" y="685982"/>
                  <a:pt x="671712" y="859565"/>
                  <a:pt x="516501" y="946821"/>
                </a:cubicBezTo>
                <a:cubicBezTo>
                  <a:pt x="496984" y="966315"/>
                  <a:pt x="477466" y="957032"/>
                  <a:pt x="487690" y="927328"/>
                </a:cubicBezTo>
                <a:cubicBezTo>
                  <a:pt x="487690" y="821507"/>
                  <a:pt x="448655" y="569949"/>
                  <a:pt x="32282" y="580160"/>
                </a:cubicBezTo>
                <a:cubicBezTo>
                  <a:pt x="3470" y="580160"/>
                  <a:pt x="-5824" y="560667"/>
                  <a:pt x="3470" y="541173"/>
                </a:cubicBezTo>
                <a:cubicBezTo>
                  <a:pt x="32282" y="473410"/>
                  <a:pt x="110352" y="337885"/>
                  <a:pt x="303668" y="348096"/>
                </a:cubicBezTo>
                <a:cubicBezTo>
                  <a:pt x="323185" y="348096"/>
                  <a:pt x="351997" y="328602"/>
                  <a:pt x="361291" y="309109"/>
                </a:cubicBezTo>
                <a:cubicBezTo>
                  <a:pt x="400326" y="260840"/>
                  <a:pt x="468172" y="164301"/>
                  <a:pt x="584348" y="96538"/>
                </a:cubicBezTo>
                <a:cubicBezTo>
                  <a:pt x="652194" y="48269"/>
                  <a:pt x="709818" y="28776"/>
                  <a:pt x="748852" y="18565"/>
                </a:cubicBezTo>
                <a:cubicBezTo>
                  <a:pt x="777664" y="18565"/>
                  <a:pt x="797182" y="18565"/>
                  <a:pt x="797182" y="9282"/>
                </a:cubicBezTo>
                <a:cubicBezTo>
                  <a:pt x="806476" y="9282"/>
                  <a:pt x="806476" y="0"/>
                  <a:pt x="816699" y="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dirty="0">
              <a:latin typeface="Raleway" panose="020B0503030101060003" pitchFamily="34" charset="-18"/>
            </a:endParaRPr>
          </a:p>
        </p:txBody>
      </p:sp>
      <p:sp>
        <p:nvSpPr>
          <p:cNvPr id="63" name="AutoShape 10">
            <a:extLst>
              <a:ext uri="{FF2B5EF4-FFF2-40B4-BE49-F238E27FC236}">
                <a16:creationId xmlns:a16="http://schemas.microsoft.com/office/drawing/2014/main" id="{BC83A59B-3A42-4C54-AA42-967BC947431C}"/>
              </a:ext>
            </a:extLst>
          </p:cNvPr>
          <p:cNvSpPr>
            <a:spLocks noChangeAspect="1"/>
          </p:cNvSpPr>
          <p:nvPr/>
        </p:nvSpPr>
        <p:spPr bwMode="auto">
          <a:xfrm>
            <a:off x="6190368" y="4776993"/>
            <a:ext cx="220224" cy="224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bg1"/>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Raleway" panose="020B0503030101060003" pitchFamily="34" charset="-18"/>
              <a:cs typeface="Lato Regular"/>
              <a:sym typeface="Gill Sans" charset="0"/>
            </a:endParaRPr>
          </a:p>
        </p:txBody>
      </p:sp>
      <p:grpSp>
        <p:nvGrpSpPr>
          <p:cNvPr id="53" name="Group 261">
            <a:extLst>
              <a:ext uri="{FF2B5EF4-FFF2-40B4-BE49-F238E27FC236}">
                <a16:creationId xmlns:a16="http://schemas.microsoft.com/office/drawing/2014/main" id="{6A61809D-05E1-474E-A279-D21E3FDE9172}"/>
              </a:ext>
            </a:extLst>
          </p:cNvPr>
          <p:cNvGrpSpPr>
            <a:grpSpLocks noChangeAspect="1"/>
          </p:cNvGrpSpPr>
          <p:nvPr/>
        </p:nvGrpSpPr>
        <p:grpSpPr>
          <a:xfrm>
            <a:off x="6116238" y="2298831"/>
            <a:ext cx="403797" cy="263216"/>
            <a:chOff x="10169526" y="4614863"/>
            <a:chExt cx="6894513" cy="4494212"/>
          </a:xfrm>
        </p:grpSpPr>
        <p:sp>
          <p:nvSpPr>
            <p:cNvPr id="55" name="Freeform 387">
              <a:extLst>
                <a:ext uri="{FF2B5EF4-FFF2-40B4-BE49-F238E27FC236}">
                  <a16:creationId xmlns:a16="http://schemas.microsoft.com/office/drawing/2014/main" id="{718D5DC9-02DD-43CF-9A83-6606A8D74EB2}"/>
                </a:ext>
              </a:extLst>
            </p:cNvPr>
            <p:cNvSpPr>
              <a:spLocks noEditPoints="1"/>
            </p:cNvSpPr>
            <p:nvPr/>
          </p:nvSpPr>
          <p:spPr bwMode="auto">
            <a:xfrm>
              <a:off x="10301288" y="4759325"/>
              <a:ext cx="1617663" cy="2433638"/>
            </a:xfrm>
            <a:custGeom>
              <a:avLst/>
              <a:gdLst>
                <a:gd name="T0" fmla="*/ 0 w 1019"/>
                <a:gd name="T1" fmla="*/ 1344 h 1533"/>
                <a:gd name="T2" fmla="*/ 467 w 1019"/>
                <a:gd name="T3" fmla="*/ 0 h 1533"/>
                <a:gd name="T4" fmla="*/ 1019 w 1019"/>
                <a:gd name="T5" fmla="*/ 189 h 1533"/>
                <a:gd name="T6" fmla="*/ 555 w 1019"/>
                <a:gd name="T7" fmla="*/ 1533 h 1533"/>
                <a:gd name="T8" fmla="*/ 0 w 1019"/>
                <a:gd name="T9" fmla="*/ 1344 h 1533"/>
                <a:gd name="T10" fmla="*/ 0 w 1019"/>
                <a:gd name="T11" fmla="*/ 1344 h 1533"/>
                <a:gd name="T12" fmla="*/ 0 w 1019"/>
                <a:gd name="T13" fmla="*/ 1344 h 1533"/>
              </a:gdLst>
              <a:ahLst/>
              <a:cxnLst>
                <a:cxn ang="0">
                  <a:pos x="T0" y="T1"/>
                </a:cxn>
                <a:cxn ang="0">
                  <a:pos x="T2" y="T3"/>
                </a:cxn>
                <a:cxn ang="0">
                  <a:pos x="T4" y="T5"/>
                </a:cxn>
                <a:cxn ang="0">
                  <a:pos x="T6" y="T7"/>
                </a:cxn>
                <a:cxn ang="0">
                  <a:pos x="T8" y="T9"/>
                </a:cxn>
                <a:cxn ang="0">
                  <a:pos x="T10" y="T11"/>
                </a:cxn>
                <a:cxn ang="0">
                  <a:pos x="T12" y="T13"/>
                </a:cxn>
              </a:cxnLst>
              <a:rect l="0" t="0" r="r" b="b"/>
              <a:pathLst>
                <a:path w="1019" h="1533">
                  <a:moveTo>
                    <a:pt x="0" y="1344"/>
                  </a:moveTo>
                  <a:lnTo>
                    <a:pt x="467" y="0"/>
                  </a:lnTo>
                  <a:lnTo>
                    <a:pt x="1019" y="189"/>
                  </a:lnTo>
                  <a:lnTo>
                    <a:pt x="555" y="1533"/>
                  </a:lnTo>
                  <a:lnTo>
                    <a:pt x="0" y="1344"/>
                  </a:lnTo>
                  <a:close/>
                  <a:moveTo>
                    <a:pt x="0" y="1344"/>
                  </a:moveTo>
                  <a:lnTo>
                    <a:pt x="0" y="134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57" name="Freeform 388">
              <a:extLst>
                <a:ext uri="{FF2B5EF4-FFF2-40B4-BE49-F238E27FC236}">
                  <a16:creationId xmlns:a16="http://schemas.microsoft.com/office/drawing/2014/main" id="{54D7256C-3365-4FA1-90E1-2AD1584BE391}"/>
                </a:ext>
              </a:extLst>
            </p:cNvPr>
            <p:cNvSpPr>
              <a:spLocks noEditPoints="1"/>
            </p:cNvSpPr>
            <p:nvPr/>
          </p:nvSpPr>
          <p:spPr bwMode="auto">
            <a:xfrm>
              <a:off x="10301288" y="4759325"/>
              <a:ext cx="1617663" cy="2433638"/>
            </a:xfrm>
            <a:custGeom>
              <a:avLst/>
              <a:gdLst>
                <a:gd name="T0" fmla="*/ 0 w 1019"/>
                <a:gd name="T1" fmla="*/ 1344 h 1533"/>
                <a:gd name="T2" fmla="*/ 467 w 1019"/>
                <a:gd name="T3" fmla="*/ 0 h 1533"/>
                <a:gd name="T4" fmla="*/ 1019 w 1019"/>
                <a:gd name="T5" fmla="*/ 189 h 1533"/>
                <a:gd name="T6" fmla="*/ 555 w 1019"/>
                <a:gd name="T7" fmla="*/ 1533 h 1533"/>
                <a:gd name="T8" fmla="*/ 0 w 1019"/>
                <a:gd name="T9" fmla="*/ 1344 h 1533"/>
                <a:gd name="T10" fmla="*/ 0 w 1019"/>
                <a:gd name="T11" fmla="*/ 1344 h 1533"/>
                <a:gd name="T12" fmla="*/ 0 w 1019"/>
                <a:gd name="T13" fmla="*/ 1344 h 1533"/>
              </a:gdLst>
              <a:ahLst/>
              <a:cxnLst>
                <a:cxn ang="0">
                  <a:pos x="T0" y="T1"/>
                </a:cxn>
                <a:cxn ang="0">
                  <a:pos x="T2" y="T3"/>
                </a:cxn>
                <a:cxn ang="0">
                  <a:pos x="T4" y="T5"/>
                </a:cxn>
                <a:cxn ang="0">
                  <a:pos x="T6" y="T7"/>
                </a:cxn>
                <a:cxn ang="0">
                  <a:pos x="T8" y="T9"/>
                </a:cxn>
                <a:cxn ang="0">
                  <a:pos x="T10" y="T11"/>
                </a:cxn>
                <a:cxn ang="0">
                  <a:pos x="T12" y="T13"/>
                </a:cxn>
              </a:cxnLst>
              <a:rect l="0" t="0" r="r" b="b"/>
              <a:pathLst>
                <a:path w="1019" h="1533">
                  <a:moveTo>
                    <a:pt x="0" y="1344"/>
                  </a:moveTo>
                  <a:lnTo>
                    <a:pt x="467" y="0"/>
                  </a:lnTo>
                  <a:lnTo>
                    <a:pt x="1019" y="189"/>
                  </a:lnTo>
                  <a:lnTo>
                    <a:pt x="555" y="1533"/>
                  </a:lnTo>
                  <a:lnTo>
                    <a:pt x="0" y="1344"/>
                  </a:lnTo>
                  <a:moveTo>
                    <a:pt x="0" y="1344"/>
                  </a:moveTo>
                  <a:lnTo>
                    <a:pt x="0" y="13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59" name="Freeform 389">
              <a:extLst>
                <a:ext uri="{FF2B5EF4-FFF2-40B4-BE49-F238E27FC236}">
                  <a16:creationId xmlns:a16="http://schemas.microsoft.com/office/drawing/2014/main" id="{FC010C66-5E9A-4D31-88CB-B9B4677BEEA7}"/>
                </a:ext>
              </a:extLst>
            </p:cNvPr>
            <p:cNvSpPr>
              <a:spLocks noEditPoints="1"/>
            </p:cNvSpPr>
            <p:nvPr/>
          </p:nvSpPr>
          <p:spPr bwMode="auto">
            <a:xfrm>
              <a:off x="10169526" y="4614863"/>
              <a:ext cx="4724400" cy="2703513"/>
            </a:xfrm>
            <a:custGeom>
              <a:avLst/>
              <a:gdLst>
                <a:gd name="T0" fmla="*/ 545 w 1078"/>
                <a:gd name="T1" fmla="*/ 74 h 622"/>
                <a:gd name="T2" fmla="*/ 525 w 1078"/>
                <a:gd name="T3" fmla="*/ 84 h 622"/>
                <a:gd name="T4" fmla="*/ 447 w 1078"/>
                <a:gd name="T5" fmla="*/ 88 h 622"/>
                <a:gd name="T6" fmla="*/ 415 w 1078"/>
                <a:gd name="T7" fmla="*/ 77 h 622"/>
                <a:gd name="T8" fmla="*/ 409 w 1078"/>
                <a:gd name="T9" fmla="*/ 74 h 622"/>
                <a:gd name="T10" fmla="*/ 208 w 1078"/>
                <a:gd name="T11" fmla="*/ 5 h 622"/>
                <a:gd name="T12" fmla="*/ 171 w 1078"/>
                <a:gd name="T13" fmla="*/ 23 h 622"/>
                <a:gd name="T14" fmla="*/ 3 w 1078"/>
                <a:gd name="T15" fmla="*/ 514 h 622"/>
                <a:gd name="T16" fmla="*/ 4 w 1078"/>
                <a:gd name="T17" fmla="*/ 536 h 622"/>
                <a:gd name="T18" fmla="*/ 21 w 1078"/>
                <a:gd name="T19" fmla="*/ 551 h 622"/>
                <a:gd name="T20" fmla="*/ 221 w 1078"/>
                <a:gd name="T21" fmla="*/ 620 h 622"/>
                <a:gd name="T22" fmla="*/ 230 w 1078"/>
                <a:gd name="T23" fmla="*/ 622 h 622"/>
                <a:gd name="T24" fmla="*/ 258 w 1078"/>
                <a:gd name="T25" fmla="*/ 602 h 622"/>
                <a:gd name="T26" fmla="*/ 417 w 1078"/>
                <a:gd name="T27" fmla="*/ 139 h 622"/>
                <a:gd name="T28" fmla="*/ 428 w 1078"/>
                <a:gd name="T29" fmla="*/ 143 h 622"/>
                <a:gd name="T30" fmla="*/ 551 w 1078"/>
                <a:gd name="T31" fmla="*/ 136 h 622"/>
                <a:gd name="T32" fmla="*/ 571 w 1078"/>
                <a:gd name="T33" fmla="*/ 126 h 622"/>
                <a:gd name="T34" fmla="*/ 648 w 1078"/>
                <a:gd name="T35" fmla="*/ 122 h 622"/>
                <a:gd name="T36" fmla="*/ 1017 w 1078"/>
                <a:gd name="T37" fmla="*/ 249 h 622"/>
                <a:gd name="T38" fmla="*/ 991 w 1078"/>
                <a:gd name="T39" fmla="*/ 292 h 622"/>
                <a:gd name="T40" fmla="*/ 922 w 1078"/>
                <a:gd name="T41" fmla="*/ 293 h 622"/>
                <a:gd name="T42" fmla="*/ 757 w 1078"/>
                <a:gd name="T43" fmla="*/ 236 h 622"/>
                <a:gd name="T44" fmla="*/ 734 w 1078"/>
                <a:gd name="T45" fmla="*/ 238 h 622"/>
                <a:gd name="T46" fmla="*/ 720 w 1078"/>
                <a:gd name="T47" fmla="*/ 256 h 622"/>
                <a:gd name="T48" fmla="*/ 624 w 1078"/>
                <a:gd name="T49" fmla="*/ 382 h 622"/>
                <a:gd name="T50" fmla="*/ 454 w 1078"/>
                <a:gd name="T51" fmla="*/ 384 h 622"/>
                <a:gd name="T52" fmla="*/ 418 w 1078"/>
                <a:gd name="T53" fmla="*/ 402 h 622"/>
                <a:gd name="T54" fmla="*/ 436 w 1078"/>
                <a:gd name="T55" fmla="*/ 439 h 622"/>
                <a:gd name="T56" fmla="*/ 544 w 1078"/>
                <a:gd name="T57" fmla="*/ 459 h 622"/>
                <a:gd name="T58" fmla="*/ 651 w 1078"/>
                <a:gd name="T59" fmla="*/ 433 h 622"/>
                <a:gd name="T60" fmla="*/ 765 w 1078"/>
                <a:gd name="T61" fmla="*/ 300 h 622"/>
                <a:gd name="T62" fmla="*/ 902 w 1078"/>
                <a:gd name="T63" fmla="*/ 347 h 622"/>
                <a:gd name="T64" fmla="*/ 1024 w 1078"/>
                <a:gd name="T65" fmla="*/ 340 h 622"/>
                <a:gd name="T66" fmla="*/ 1078 w 1078"/>
                <a:gd name="T67" fmla="*/ 230 h 622"/>
                <a:gd name="T68" fmla="*/ 1058 w 1078"/>
                <a:gd name="T69" fmla="*/ 202 h 622"/>
                <a:gd name="T70" fmla="*/ 667 w 1078"/>
                <a:gd name="T71" fmla="*/ 67 h 622"/>
                <a:gd name="T72" fmla="*/ 545 w 1078"/>
                <a:gd name="T73" fmla="*/ 74 h 622"/>
                <a:gd name="T74" fmla="*/ 213 w 1078"/>
                <a:gd name="T75" fmla="*/ 556 h 622"/>
                <a:gd name="T76" fmla="*/ 67 w 1078"/>
                <a:gd name="T77" fmla="*/ 506 h 622"/>
                <a:gd name="T78" fmla="*/ 216 w 1078"/>
                <a:gd name="T79" fmla="*/ 70 h 622"/>
                <a:gd name="T80" fmla="*/ 362 w 1078"/>
                <a:gd name="T81" fmla="*/ 119 h 622"/>
                <a:gd name="T82" fmla="*/ 213 w 1078"/>
                <a:gd name="T83" fmla="*/ 556 h 622"/>
                <a:gd name="T84" fmla="*/ 213 w 1078"/>
                <a:gd name="T85" fmla="*/ 556 h 622"/>
                <a:gd name="T86" fmla="*/ 213 w 1078"/>
                <a:gd name="T87" fmla="*/ 556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8" h="622">
                  <a:moveTo>
                    <a:pt x="545" y="74"/>
                  </a:moveTo>
                  <a:cubicBezTo>
                    <a:pt x="525" y="84"/>
                    <a:pt x="525" y="84"/>
                    <a:pt x="525" y="84"/>
                  </a:cubicBezTo>
                  <a:cubicBezTo>
                    <a:pt x="501" y="96"/>
                    <a:pt x="473" y="97"/>
                    <a:pt x="447" y="88"/>
                  </a:cubicBezTo>
                  <a:cubicBezTo>
                    <a:pt x="415" y="77"/>
                    <a:pt x="415" y="77"/>
                    <a:pt x="415" y="77"/>
                  </a:cubicBezTo>
                  <a:cubicBezTo>
                    <a:pt x="413" y="76"/>
                    <a:pt x="411" y="75"/>
                    <a:pt x="409" y="74"/>
                  </a:cubicBezTo>
                  <a:cubicBezTo>
                    <a:pt x="208" y="5"/>
                    <a:pt x="208" y="5"/>
                    <a:pt x="208" y="5"/>
                  </a:cubicBezTo>
                  <a:cubicBezTo>
                    <a:pt x="193" y="0"/>
                    <a:pt x="176" y="8"/>
                    <a:pt x="171" y="23"/>
                  </a:cubicBezTo>
                  <a:cubicBezTo>
                    <a:pt x="3" y="514"/>
                    <a:pt x="3" y="514"/>
                    <a:pt x="3" y="514"/>
                  </a:cubicBezTo>
                  <a:cubicBezTo>
                    <a:pt x="0" y="522"/>
                    <a:pt x="1" y="530"/>
                    <a:pt x="4" y="536"/>
                  </a:cubicBezTo>
                  <a:cubicBezTo>
                    <a:pt x="7" y="543"/>
                    <a:pt x="13" y="549"/>
                    <a:pt x="21" y="551"/>
                  </a:cubicBezTo>
                  <a:cubicBezTo>
                    <a:pt x="221" y="620"/>
                    <a:pt x="221" y="620"/>
                    <a:pt x="221" y="620"/>
                  </a:cubicBezTo>
                  <a:cubicBezTo>
                    <a:pt x="224" y="621"/>
                    <a:pt x="228" y="622"/>
                    <a:pt x="230" y="622"/>
                  </a:cubicBezTo>
                  <a:cubicBezTo>
                    <a:pt x="243" y="622"/>
                    <a:pt x="254" y="614"/>
                    <a:pt x="258" y="602"/>
                  </a:cubicBezTo>
                  <a:cubicBezTo>
                    <a:pt x="417" y="139"/>
                    <a:pt x="417" y="139"/>
                    <a:pt x="417" y="139"/>
                  </a:cubicBezTo>
                  <a:cubicBezTo>
                    <a:pt x="428" y="143"/>
                    <a:pt x="428" y="143"/>
                    <a:pt x="428" y="143"/>
                  </a:cubicBezTo>
                  <a:cubicBezTo>
                    <a:pt x="468" y="157"/>
                    <a:pt x="513" y="155"/>
                    <a:pt x="551" y="136"/>
                  </a:cubicBezTo>
                  <a:cubicBezTo>
                    <a:pt x="571" y="126"/>
                    <a:pt x="571" y="126"/>
                    <a:pt x="571" y="126"/>
                  </a:cubicBezTo>
                  <a:cubicBezTo>
                    <a:pt x="595" y="115"/>
                    <a:pt x="623" y="113"/>
                    <a:pt x="648" y="122"/>
                  </a:cubicBezTo>
                  <a:cubicBezTo>
                    <a:pt x="1017" y="249"/>
                    <a:pt x="1017" y="249"/>
                    <a:pt x="1017" y="249"/>
                  </a:cubicBezTo>
                  <a:cubicBezTo>
                    <a:pt x="1013" y="264"/>
                    <a:pt x="1005" y="282"/>
                    <a:pt x="991" y="292"/>
                  </a:cubicBezTo>
                  <a:cubicBezTo>
                    <a:pt x="976" y="303"/>
                    <a:pt x="952" y="303"/>
                    <a:pt x="922" y="293"/>
                  </a:cubicBezTo>
                  <a:cubicBezTo>
                    <a:pt x="757" y="236"/>
                    <a:pt x="757" y="236"/>
                    <a:pt x="757" y="236"/>
                  </a:cubicBezTo>
                  <a:cubicBezTo>
                    <a:pt x="749" y="234"/>
                    <a:pt x="741" y="234"/>
                    <a:pt x="734" y="238"/>
                  </a:cubicBezTo>
                  <a:cubicBezTo>
                    <a:pt x="727" y="242"/>
                    <a:pt x="722" y="249"/>
                    <a:pt x="720" y="256"/>
                  </a:cubicBezTo>
                  <a:cubicBezTo>
                    <a:pt x="719" y="257"/>
                    <a:pt x="697" y="342"/>
                    <a:pt x="624" y="382"/>
                  </a:cubicBezTo>
                  <a:cubicBezTo>
                    <a:pt x="578" y="406"/>
                    <a:pt x="521" y="407"/>
                    <a:pt x="454" y="384"/>
                  </a:cubicBezTo>
                  <a:cubicBezTo>
                    <a:pt x="439" y="379"/>
                    <a:pt x="423" y="387"/>
                    <a:pt x="418" y="402"/>
                  </a:cubicBezTo>
                  <a:cubicBezTo>
                    <a:pt x="412" y="417"/>
                    <a:pt x="421" y="434"/>
                    <a:pt x="436" y="439"/>
                  </a:cubicBezTo>
                  <a:cubicBezTo>
                    <a:pt x="474" y="452"/>
                    <a:pt x="510" y="459"/>
                    <a:pt x="544" y="459"/>
                  </a:cubicBezTo>
                  <a:cubicBezTo>
                    <a:pt x="583" y="459"/>
                    <a:pt x="619" y="450"/>
                    <a:pt x="651" y="433"/>
                  </a:cubicBezTo>
                  <a:cubicBezTo>
                    <a:pt x="716" y="398"/>
                    <a:pt x="750" y="337"/>
                    <a:pt x="765" y="300"/>
                  </a:cubicBezTo>
                  <a:cubicBezTo>
                    <a:pt x="902" y="347"/>
                    <a:pt x="902" y="347"/>
                    <a:pt x="902" y="347"/>
                  </a:cubicBezTo>
                  <a:cubicBezTo>
                    <a:pt x="951" y="364"/>
                    <a:pt x="992" y="362"/>
                    <a:pt x="1024" y="340"/>
                  </a:cubicBezTo>
                  <a:cubicBezTo>
                    <a:pt x="1075" y="304"/>
                    <a:pt x="1077" y="233"/>
                    <a:pt x="1078" y="230"/>
                  </a:cubicBezTo>
                  <a:cubicBezTo>
                    <a:pt x="1078" y="217"/>
                    <a:pt x="1070" y="206"/>
                    <a:pt x="1058" y="202"/>
                  </a:cubicBezTo>
                  <a:cubicBezTo>
                    <a:pt x="667" y="67"/>
                    <a:pt x="667" y="67"/>
                    <a:pt x="667" y="67"/>
                  </a:cubicBezTo>
                  <a:cubicBezTo>
                    <a:pt x="627" y="53"/>
                    <a:pt x="583" y="56"/>
                    <a:pt x="545" y="74"/>
                  </a:cubicBezTo>
                  <a:close/>
                  <a:moveTo>
                    <a:pt x="213" y="556"/>
                  </a:moveTo>
                  <a:cubicBezTo>
                    <a:pt x="67" y="506"/>
                    <a:pt x="67" y="506"/>
                    <a:pt x="67" y="506"/>
                  </a:cubicBezTo>
                  <a:cubicBezTo>
                    <a:pt x="216" y="70"/>
                    <a:pt x="216" y="70"/>
                    <a:pt x="216" y="70"/>
                  </a:cubicBezTo>
                  <a:cubicBezTo>
                    <a:pt x="362" y="119"/>
                    <a:pt x="362" y="119"/>
                    <a:pt x="362" y="119"/>
                  </a:cubicBezTo>
                  <a:lnTo>
                    <a:pt x="213" y="556"/>
                  </a:lnTo>
                  <a:close/>
                  <a:moveTo>
                    <a:pt x="213" y="556"/>
                  </a:moveTo>
                  <a:cubicBezTo>
                    <a:pt x="213" y="556"/>
                    <a:pt x="213" y="556"/>
                    <a:pt x="213" y="55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77" name="Freeform 390">
              <a:extLst>
                <a:ext uri="{FF2B5EF4-FFF2-40B4-BE49-F238E27FC236}">
                  <a16:creationId xmlns:a16="http://schemas.microsoft.com/office/drawing/2014/main" id="{D6C3CC71-F628-436E-A497-CE57F2056F28}"/>
                </a:ext>
              </a:extLst>
            </p:cNvPr>
            <p:cNvSpPr>
              <a:spLocks noEditPoints="1"/>
            </p:cNvSpPr>
            <p:nvPr/>
          </p:nvSpPr>
          <p:spPr bwMode="auto">
            <a:xfrm>
              <a:off x="15082838" y="4772025"/>
              <a:ext cx="1836738" cy="2428875"/>
            </a:xfrm>
            <a:custGeom>
              <a:avLst/>
              <a:gdLst>
                <a:gd name="T0" fmla="*/ 630 w 1157"/>
                <a:gd name="T1" fmla="*/ 1530 h 1530"/>
                <a:gd name="T2" fmla="*/ 0 w 1157"/>
                <a:gd name="T3" fmla="*/ 255 h 1530"/>
                <a:gd name="T4" fmla="*/ 527 w 1157"/>
                <a:gd name="T5" fmla="*/ 0 h 1530"/>
                <a:gd name="T6" fmla="*/ 1157 w 1157"/>
                <a:gd name="T7" fmla="*/ 1276 h 1530"/>
                <a:gd name="T8" fmla="*/ 630 w 1157"/>
                <a:gd name="T9" fmla="*/ 1530 h 1530"/>
                <a:gd name="T10" fmla="*/ 630 w 1157"/>
                <a:gd name="T11" fmla="*/ 1530 h 1530"/>
                <a:gd name="T12" fmla="*/ 630 w 1157"/>
                <a:gd name="T13" fmla="*/ 1530 h 1530"/>
              </a:gdLst>
              <a:ahLst/>
              <a:cxnLst>
                <a:cxn ang="0">
                  <a:pos x="T0" y="T1"/>
                </a:cxn>
                <a:cxn ang="0">
                  <a:pos x="T2" y="T3"/>
                </a:cxn>
                <a:cxn ang="0">
                  <a:pos x="T4" y="T5"/>
                </a:cxn>
                <a:cxn ang="0">
                  <a:pos x="T6" y="T7"/>
                </a:cxn>
                <a:cxn ang="0">
                  <a:pos x="T8" y="T9"/>
                </a:cxn>
                <a:cxn ang="0">
                  <a:pos x="T10" y="T11"/>
                </a:cxn>
                <a:cxn ang="0">
                  <a:pos x="T12" y="T13"/>
                </a:cxn>
              </a:cxnLst>
              <a:rect l="0" t="0" r="r" b="b"/>
              <a:pathLst>
                <a:path w="1157" h="1530">
                  <a:moveTo>
                    <a:pt x="630" y="1530"/>
                  </a:moveTo>
                  <a:lnTo>
                    <a:pt x="0" y="255"/>
                  </a:lnTo>
                  <a:lnTo>
                    <a:pt x="527" y="0"/>
                  </a:lnTo>
                  <a:lnTo>
                    <a:pt x="1157" y="1276"/>
                  </a:lnTo>
                  <a:lnTo>
                    <a:pt x="630" y="1530"/>
                  </a:lnTo>
                  <a:close/>
                  <a:moveTo>
                    <a:pt x="630" y="1530"/>
                  </a:moveTo>
                  <a:lnTo>
                    <a:pt x="630" y="153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78" name="Freeform 391">
              <a:extLst>
                <a:ext uri="{FF2B5EF4-FFF2-40B4-BE49-F238E27FC236}">
                  <a16:creationId xmlns:a16="http://schemas.microsoft.com/office/drawing/2014/main" id="{87B8EC3B-FBFF-4E30-8F43-C0E645B3034C}"/>
                </a:ext>
              </a:extLst>
            </p:cNvPr>
            <p:cNvSpPr>
              <a:spLocks noEditPoints="1"/>
            </p:cNvSpPr>
            <p:nvPr/>
          </p:nvSpPr>
          <p:spPr bwMode="auto">
            <a:xfrm>
              <a:off x="15082838" y="4772025"/>
              <a:ext cx="1836738" cy="2428875"/>
            </a:xfrm>
            <a:custGeom>
              <a:avLst/>
              <a:gdLst>
                <a:gd name="T0" fmla="*/ 630 w 1157"/>
                <a:gd name="T1" fmla="*/ 1530 h 1530"/>
                <a:gd name="T2" fmla="*/ 0 w 1157"/>
                <a:gd name="T3" fmla="*/ 255 h 1530"/>
                <a:gd name="T4" fmla="*/ 527 w 1157"/>
                <a:gd name="T5" fmla="*/ 0 h 1530"/>
                <a:gd name="T6" fmla="*/ 1157 w 1157"/>
                <a:gd name="T7" fmla="*/ 1276 h 1530"/>
                <a:gd name="T8" fmla="*/ 630 w 1157"/>
                <a:gd name="T9" fmla="*/ 1530 h 1530"/>
                <a:gd name="T10" fmla="*/ 630 w 1157"/>
                <a:gd name="T11" fmla="*/ 1530 h 1530"/>
                <a:gd name="T12" fmla="*/ 630 w 1157"/>
                <a:gd name="T13" fmla="*/ 1530 h 1530"/>
              </a:gdLst>
              <a:ahLst/>
              <a:cxnLst>
                <a:cxn ang="0">
                  <a:pos x="T0" y="T1"/>
                </a:cxn>
                <a:cxn ang="0">
                  <a:pos x="T2" y="T3"/>
                </a:cxn>
                <a:cxn ang="0">
                  <a:pos x="T4" y="T5"/>
                </a:cxn>
                <a:cxn ang="0">
                  <a:pos x="T6" y="T7"/>
                </a:cxn>
                <a:cxn ang="0">
                  <a:pos x="T8" y="T9"/>
                </a:cxn>
                <a:cxn ang="0">
                  <a:pos x="T10" y="T11"/>
                </a:cxn>
                <a:cxn ang="0">
                  <a:pos x="T12" y="T13"/>
                </a:cxn>
              </a:cxnLst>
              <a:rect l="0" t="0" r="r" b="b"/>
              <a:pathLst>
                <a:path w="1157" h="1530">
                  <a:moveTo>
                    <a:pt x="630" y="1530"/>
                  </a:moveTo>
                  <a:lnTo>
                    <a:pt x="0" y="255"/>
                  </a:lnTo>
                  <a:lnTo>
                    <a:pt x="527" y="0"/>
                  </a:lnTo>
                  <a:lnTo>
                    <a:pt x="1157" y="1276"/>
                  </a:lnTo>
                  <a:lnTo>
                    <a:pt x="630" y="1530"/>
                  </a:lnTo>
                  <a:moveTo>
                    <a:pt x="630" y="1530"/>
                  </a:moveTo>
                  <a:lnTo>
                    <a:pt x="630" y="15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79" name="Freeform 392">
              <a:extLst>
                <a:ext uri="{FF2B5EF4-FFF2-40B4-BE49-F238E27FC236}">
                  <a16:creationId xmlns:a16="http://schemas.microsoft.com/office/drawing/2014/main" id="{3ADE5425-5458-46AD-897A-9CF7CA8C3B49}"/>
                </a:ext>
              </a:extLst>
            </p:cNvPr>
            <p:cNvSpPr>
              <a:spLocks noEditPoints="1"/>
            </p:cNvSpPr>
            <p:nvPr/>
          </p:nvSpPr>
          <p:spPr bwMode="auto">
            <a:xfrm>
              <a:off x="11506201" y="4641850"/>
              <a:ext cx="5557838" cy="4467225"/>
            </a:xfrm>
            <a:custGeom>
              <a:avLst/>
              <a:gdLst>
                <a:gd name="T0" fmla="*/ 940 w 1268"/>
                <a:gd name="T1" fmla="*/ 646 h 1028"/>
                <a:gd name="T2" fmla="*/ 366 w 1268"/>
                <a:gd name="T3" fmla="*/ 967 h 1028"/>
                <a:gd name="T4" fmla="*/ 337 w 1268"/>
                <a:gd name="T5" fmla="*/ 909 h 1028"/>
                <a:gd name="T6" fmla="*/ 541 w 1268"/>
                <a:gd name="T7" fmla="*/ 809 h 1028"/>
                <a:gd name="T8" fmla="*/ 516 w 1268"/>
                <a:gd name="T9" fmla="*/ 757 h 1028"/>
                <a:gd name="T10" fmla="*/ 216 w 1268"/>
                <a:gd name="T11" fmla="*/ 904 h 1028"/>
                <a:gd name="T12" fmla="*/ 171 w 1268"/>
                <a:gd name="T13" fmla="*/ 864 h 1028"/>
                <a:gd name="T14" fmla="*/ 263 w 1268"/>
                <a:gd name="T15" fmla="*/ 808 h 1028"/>
                <a:gd name="T16" fmla="*/ 493 w 1268"/>
                <a:gd name="T17" fmla="*/ 663 h 1028"/>
                <a:gd name="T18" fmla="*/ 237 w 1268"/>
                <a:gd name="T19" fmla="*/ 756 h 1028"/>
                <a:gd name="T20" fmla="*/ 125 w 1268"/>
                <a:gd name="T21" fmla="*/ 811 h 1028"/>
                <a:gd name="T22" fmla="*/ 82 w 1268"/>
                <a:gd name="T23" fmla="*/ 797 h 1028"/>
                <a:gd name="T24" fmla="*/ 133 w 1268"/>
                <a:gd name="T25" fmla="*/ 736 h 1028"/>
                <a:gd name="T26" fmla="*/ 227 w 1268"/>
                <a:gd name="T27" fmla="*/ 690 h 1028"/>
                <a:gd name="T28" fmla="*/ 409 w 1268"/>
                <a:gd name="T29" fmla="*/ 568 h 1028"/>
                <a:gd name="T30" fmla="*/ 188 w 1268"/>
                <a:gd name="T31" fmla="*/ 644 h 1028"/>
                <a:gd name="T32" fmla="*/ 64 w 1268"/>
                <a:gd name="T33" fmla="*/ 668 h 1028"/>
                <a:gd name="T34" fmla="*/ 79 w 1268"/>
                <a:gd name="T35" fmla="*/ 625 h 1028"/>
                <a:gd name="T36" fmla="*/ 232 w 1268"/>
                <a:gd name="T37" fmla="*/ 518 h 1028"/>
                <a:gd name="T38" fmla="*/ 54 w 1268"/>
                <a:gd name="T39" fmla="*/ 573 h 1028"/>
                <a:gd name="T40" fmla="*/ 12 w 1268"/>
                <a:gd name="T41" fmla="*/ 694 h 1028"/>
                <a:gd name="T42" fmla="*/ 30 w 1268"/>
                <a:gd name="T43" fmla="*/ 822 h 1028"/>
                <a:gd name="T44" fmla="*/ 111 w 1268"/>
                <a:gd name="T45" fmla="*/ 872 h 1028"/>
                <a:gd name="T46" fmla="*/ 202 w 1268"/>
                <a:gd name="T47" fmla="*/ 965 h 1028"/>
                <a:gd name="T48" fmla="*/ 262 w 1268"/>
                <a:gd name="T49" fmla="*/ 946 h 1028"/>
                <a:gd name="T50" fmla="*/ 352 w 1268"/>
                <a:gd name="T51" fmla="*/ 1028 h 1028"/>
                <a:gd name="T52" fmla="*/ 756 w 1268"/>
                <a:gd name="T53" fmla="*/ 840 h 1028"/>
                <a:gd name="T54" fmla="*/ 1061 w 1268"/>
                <a:gd name="T55" fmla="*/ 613 h 1028"/>
                <a:gd name="T56" fmla="*/ 1261 w 1268"/>
                <a:gd name="T57" fmla="*/ 483 h 1028"/>
                <a:gd name="T58" fmla="*/ 1016 w 1268"/>
                <a:gd name="T59" fmla="*/ 2 h 1028"/>
                <a:gd name="T60" fmla="*/ 803 w 1268"/>
                <a:gd name="T61" fmla="*/ 97 h 1028"/>
                <a:gd name="T62" fmla="*/ 1009 w 1268"/>
                <a:gd name="T63" fmla="*/ 583 h 1028"/>
                <a:gd name="T64" fmla="*/ 1196 w 1268"/>
                <a:gd name="T65" fmla="*/ 483 h 1028"/>
                <a:gd name="T66" fmla="*/ 855 w 1268"/>
                <a:gd name="T67" fmla="*/ 136 h 1028"/>
                <a:gd name="T68" fmla="*/ 993 w 1268"/>
                <a:gd name="T69" fmla="*/ 69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8" h="1028">
                  <a:moveTo>
                    <a:pt x="1009" y="583"/>
                  </a:moveTo>
                  <a:cubicBezTo>
                    <a:pt x="940" y="646"/>
                    <a:pt x="940" y="646"/>
                    <a:pt x="940" y="646"/>
                  </a:cubicBezTo>
                  <a:cubicBezTo>
                    <a:pt x="877" y="703"/>
                    <a:pt x="807" y="752"/>
                    <a:pt x="731" y="789"/>
                  </a:cubicBezTo>
                  <a:cubicBezTo>
                    <a:pt x="366" y="967"/>
                    <a:pt x="366" y="967"/>
                    <a:pt x="366" y="967"/>
                  </a:cubicBezTo>
                  <a:cubicBezTo>
                    <a:pt x="350" y="975"/>
                    <a:pt x="330" y="968"/>
                    <a:pt x="322" y="952"/>
                  </a:cubicBezTo>
                  <a:cubicBezTo>
                    <a:pt x="314" y="936"/>
                    <a:pt x="321" y="917"/>
                    <a:pt x="337" y="909"/>
                  </a:cubicBezTo>
                  <a:cubicBezTo>
                    <a:pt x="342" y="906"/>
                    <a:pt x="342" y="906"/>
                    <a:pt x="342" y="906"/>
                  </a:cubicBezTo>
                  <a:cubicBezTo>
                    <a:pt x="541" y="809"/>
                    <a:pt x="541" y="809"/>
                    <a:pt x="541" y="809"/>
                  </a:cubicBezTo>
                  <a:cubicBezTo>
                    <a:pt x="556" y="802"/>
                    <a:pt x="562" y="784"/>
                    <a:pt x="555" y="770"/>
                  </a:cubicBezTo>
                  <a:cubicBezTo>
                    <a:pt x="548" y="756"/>
                    <a:pt x="531" y="750"/>
                    <a:pt x="516" y="757"/>
                  </a:cubicBezTo>
                  <a:cubicBezTo>
                    <a:pt x="316" y="854"/>
                    <a:pt x="316" y="854"/>
                    <a:pt x="316" y="854"/>
                  </a:cubicBezTo>
                  <a:cubicBezTo>
                    <a:pt x="216" y="904"/>
                    <a:pt x="216" y="904"/>
                    <a:pt x="216" y="904"/>
                  </a:cubicBezTo>
                  <a:cubicBezTo>
                    <a:pt x="200" y="912"/>
                    <a:pt x="180" y="905"/>
                    <a:pt x="172" y="888"/>
                  </a:cubicBezTo>
                  <a:cubicBezTo>
                    <a:pt x="169" y="881"/>
                    <a:pt x="168" y="872"/>
                    <a:pt x="171" y="864"/>
                  </a:cubicBezTo>
                  <a:cubicBezTo>
                    <a:pt x="174" y="856"/>
                    <a:pt x="180" y="849"/>
                    <a:pt x="187" y="845"/>
                  </a:cubicBezTo>
                  <a:cubicBezTo>
                    <a:pt x="263" y="808"/>
                    <a:pt x="263" y="808"/>
                    <a:pt x="263" y="808"/>
                  </a:cubicBezTo>
                  <a:cubicBezTo>
                    <a:pt x="480" y="702"/>
                    <a:pt x="480" y="702"/>
                    <a:pt x="480" y="702"/>
                  </a:cubicBezTo>
                  <a:cubicBezTo>
                    <a:pt x="494" y="695"/>
                    <a:pt x="500" y="678"/>
                    <a:pt x="493" y="663"/>
                  </a:cubicBezTo>
                  <a:cubicBezTo>
                    <a:pt x="486" y="649"/>
                    <a:pt x="469" y="643"/>
                    <a:pt x="455" y="650"/>
                  </a:cubicBezTo>
                  <a:cubicBezTo>
                    <a:pt x="237" y="756"/>
                    <a:pt x="237" y="756"/>
                    <a:pt x="237" y="756"/>
                  </a:cubicBezTo>
                  <a:cubicBezTo>
                    <a:pt x="229" y="760"/>
                    <a:pt x="229" y="760"/>
                    <a:pt x="229" y="760"/>
                  </a:cubicBezTo>
                  <a:cubicBezTo>
                    <a:pt x="125" y="811"/>
                    <a:pt x="125" y="811"/>
                    <a:pt x="125" y="811"/>
                  </a:cubicBezTo>
                  <a:cubicBezTo>
                    <a:pt x="118" y="815"/>
                    <a:pt x="109" y="816"/>
                    <a:pt x="101" y="813"/>
                  </a:cubicBezTo>
                  <a:cubicBezTo>
                    <a:pt x="92" y="810"/>
                    <a:pt x="86" y="804"/>
                    <a:pt x="82" y="797"/>
                  </a:cubicBezTo>
                  <a:cubicBezTo>
                    <a:pt x="74" y="781"/>
                    <a:pt x="81" y="761"/>
                    <a:pt x="97" y="753"/>
                  </a:cubicBezTo>
                  <a:cubicBezTo>
                    <a:pt x="133" y="736"/>
                    <a:pt x="133" y="736"/>
                    <a:pt x="133" y="736"/>
                  </a:cubicBezTo>
                  <a:cubicBezTo>
                    <a:pt x="206" y="700"/>
                    <a:pt x="206" y="700"/>
                    <a:pt x="206" y="700"/>
                  </a:cubicBezTo>
                  <a:cubicBezTo>
                    <a:pt x="227" y="690"/>
                    <a:pt x="227" y="690"/>
                    <a:pt x="227" y="690"/>
                  </a:cubicBezTo>
                  <a:cubicBezTo>
                    <a:pt x="395" y="607"/>
                    <a:pt x="395" y="607"/>
                    <a:pt x="395" y="607"/>
                  </a:cubicBezTo>
                  <a:cubicBezTo>
                    <a:pt x="410" y="600"/>
                    <a:pt x="416" y="583"/>
                    <a:pt x="409" y="568"/>
                  </a:cubicBezTo>
                  <a:cubicBezTo>
                    <a:pt x="402" y="554"/>
                    <a:pt x="384" y="548"/>
                    <a:pt x="370" y="555"/>
                  </a:cubicBezTo>
                  <a:cubicBezTo>
                    <a:pt x="188" y="644"/>
                    <a:pt x="188" y="644"/>
                    <a:pt x="188" y="644"/>
                  </a:cubicBezTo>
                  <a:cubicBezTo>
                    <a:pt x="108" y="683"/>
                    <a:pt x="108" y="683"/>
                    <a:pt x="108" y="683"/>
                  </a:cubicBezTo>
                  <a:cubicBezTo>
                    <a:pt x="92" y="691"/>
                    <a:pt x="72" y="685"/>
                    <a:pt x="64" y="668"/>
                  </a:cubicBezTo>
                  <a:cubicBezTo>
                    <a:pt x="60" y="661"/>
                    <a:pt x="60" y="652"/>
                    <a:pt x="63" y="644"/>
                  </a:cubicBezTo>
                  <a:cubicBezTo>
                    <a:pt x="66" y="635"/>
                    <a:pt x="71" y="629"/>
                    <a:pt x="79" y="625"/>
                  </a:cubicBezTo>
                  <a:cubicBezTo>
                    <a:pt x="218" y="557"/>
                    <a:pt x="218" y="557"/>
                    <a:pt x="218" y="557"/>
                  </a:cubicBezTo>
                  <a:cubicBezTo>
                    <a:pt x="233" y="550"/>
                    <a:pt x="239" y="533"/>
                    <a:pt x="232" y="518"/>
                  </a:cubicBezTo>
                  <a:cubicBezTo>
                    <a:pt x="225" y="504"/>
                    <a:pt x="207" y="498"/>
                    <a:pt x="193" y="505"/>
                  </a:cubicBezTo>
                  <a:cubicBezTo>
                    <a:pt x="54" y="573"/>
                    <a:pt x="54" y="573"/>
                    <a:pt x="54" y="573"/>
                  </a:cubicBezTo>
                  <a:cubicBezTo>
                    <a:pt x="32" y="584"/>
                    <a:pt x="16" y="602"/>
                    <a:pt x="8" y="625"/>
                  </a:cubicBezTo>
                  <a:cubicBezTo>
                    <a:pt x="0" y="648"/>
                    <a:pt x="2" y="672"/>
                    <a:pt x="12" y="694"/>
                  </a:cubicBezTo>
                  <a:cubicBezTo>
                    <a:pt x="19" y="707"/>
                    <a:pt x="28" y="719"/>
                    <a:pt x="40" y="727"/>
                  </a:cubicBezTo>
                  <a:cubicBezTo>
                    <a:pt x="20" y="753"/>
                    <a:pt x="15" y="790"/>
                    <a:pt x="30" y="822"/>
                  </a:cubicBezTo>
                  <a:cubicBezTo>
                    <a:pt x="41" y="844"/>
                    <a:pt x="59" y="860"/>
                    <a:pt x="82" y="868"/>
                  </a:cubicBezTo>
                  <a:cubicBezTo>
                    <a:pt x="92" y="871"/>
                    <a:pt x="101" y="872"/>
                    <a:pt x="111" y="872"/>
                  </a:cubicBezTo>
                  <a:cubicBezTo>
                    <a:pt x="111" y="887"/>
                    <a:pt x="114" y="901"/>
                    <a:pt x="120" y="914"/>
                  </a:cubicBezTo>
                  <a:cubicBezTo>
                    <a:pt x="136" y="946"/>
                    <a:pt x="168" y="965"/>
                    <a:pt x="202" y="965"/>
                  </a:cubicBezTo>
                  <a:cubicBezTo>
                    <a:pt x="215" y="965"/>
                    <a:pt x="228" y="962"/>
                    <a:pt x="241" y="956"/>
                  </a:cubicBezTo>
                  <a:cubicBezTo>
                    <a:pt x="262" y="946"/>
                    <a:pt x="262" y="946"/>
                    <a:pt x="262" y="946"/>
                  </a:cubicBezTo>
                  <a:cubicBezTo>
                    <a:pt x="263" y="957"/>
                    <a:pt x="266" y="967"/>
                    <a:pt x="270" y="977"/>
                  </a:cubicBezTo>
                  <a:cubicBezTo>
                    <a:pt x="286" y="1009"/>
                    <a:pt x="318" y="1028"/>
                    <a:pt x="352" y="1028"/>
                  </a:cubicBezTo>
                  <a:cubicBezTo>
                    <a:pt x="365" y="1028"/>
                    <a:pt x="379" y="1025"/>
                    <a:pt x="391" y="1019"/>
                  </a:cubicBezTo>
                  <a:cubicBezTo>
                    <a:pt x="756" y="840"/>
                    <a:pt x="756" y="840"/>
                    <a:pt x="756" y="840"/>
                  </a:cubicBezTo>
                  <a:cubicBezTo>
                    <a:pt x="838" y="800"/>
                    <a:pt x="913" y="749"/>
                    <a:pt x="979" y="688"/>
                  </a:cubicBezTo>
                  <a:cubicBezTo>
                    <a:pt x="1061" y="613"/>
                    <a:pt x="1061" y="613"/>
                    <a:pt x="1061" y="613"/>
                  </a:cubicBezTo>
                  <a:cubicBezTo>
                    <a:pt x="1248" y="521"/>
                    <a:pt x="1248" y="521"/>
                    <a:pt x="1248" y="521"/>
                  </a:cubicBezTo>
                  <a:cubicBezTo>
                    <a:pt x="1262" y="514"/>
                    <a:pt x="1268" y="497"/>
                    <a:pt x="1261" y="483"/>
                  </a:cubicBezTo>
                  <a:cubicBezTo>
                    <a:pt x="1033" y="17"/>
                    <a:pt x="1033" y="17"/>
                    <a:pt x="1033" y="17"/>
                  </a:cubicBezTo>
                  <a:cubicBezTo>
                    <a:pt x="1029" y="10"/>
                    <a:pt x="1023" y="5"/>
                    <a:pt x="1016" y="2"/>
                  </a:cubicBezTo>
                  <a:cubicBezTo>
                    <a:pt x="1009" y="0"/>
                    <a:pt x="1001" y="0"/>
                    <a:pt x="994" y="4"/>
                  </a:cubicBezTo>
                  <a:cubicBezTo>
                    <a:pt x="803" y="97"/>
                    <a:pt x="803" y="97"/>
                    <a:pt x="803" y="97"/>
                  </a:cubicBezTo>
                  <a:cubicBezTo>
                    <a:pt x="789" y="104"/>
                    <a:pt x="783" y="121"/>
                    <a:pt x="790" y="136"/>
                  </a:cubicBezTo>
                  <a:lnTo>
                    <a:pt x="1009" y="583"/>
                  </a:lnTo>
                  <a:close/>
                  <a:moveTo>
                    <a:pt x="993" y="69"/>
                  </a:moveTo>
                  <a:cubicBezTo>
                    <a:pt x="1196" y="483"/>
                    <a:pt x="1196" y="483"/>
                    <a:pt x="1196" y="483"/>
                  </a:cubicBezTo>
                  <a:cubicBezTo>
                    <a:pt x="1057" y="551"/>
                    <a:pt x="1057" y="551"/>
                    <a:pt x="1057" y="551"/>
                  </a:cubicBezTo>
                  <a:cubicBezTo>
                    <a:pt x="855" y="136"/>
                    <a:pt x="855" y="136"/>
                    <a:pt x="855" y="136"/>
                  </a:cubicBezTo>
                  <a:lnTo>
                    <a:pt x="993" y="69"/>
                  </a:lnTo>
                  <a:close/>
                  <a:moveTo>
                    <a:pt x="993" y="69"/>
                  </a:moveTo>
                  <a:cubicBezTo>
                    <a:pt x="993" y="69"/>
                    <a:pt x="993" y="69"/>
                    <a:pt x="993" y="6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grpSp>
    </p:spTree>
    <p:extLst>
      <p:ext uri="{BB962C8B-B14F-4D97-AF65-F5344CB8AC3E}">
        <p14:creationId xmlns:p14="http://schemas.microsoft.com/office/powerpoint/2010/main" val="3557365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Zástupný symbol dátumu 11">
            <a:extLst>
              <a:ext uri="{FF2B5EF4-FFF2-40B4-BE49-F238E27FC236}">
                <a16:creationId xmlns:a16="http://schemas.microsoft.com/office/drawing/2014/main" id="{99BD8764-C9A7-4F00-AE2F-B0D25B75F527}"/>
              </a:ext>
            </a:extLst>
          </p:cNvPr>
          <p:cNvSpPr>
            <a:spLocks noGrp="1"/>
          </p:cNvSpPr>
          <p:nvPr>
            <p:ph type="dt" sz="half" idx="10"/>
          </p:nvPr>
        </p:nvSpPr>
        <p:spPr>
          <a:xfrm>
            <a:off x="838200" y="6356350"/>
            <a:ext cx="2743200" cy="365125"/>
          </a:xfrm>
        </p:spPr>
        <p:txBody>
          <a:bodyPr/>
          <a:lstStyle/>
          <a:p>
            <a:r>
              <a:rPr lang="sk-SK" sz="1300" dirty="0">
                <a:solidFill>
                  <a:schemeClr val="tx1">
                    <a:lumMod val="65000"/>
                    <a:lumOff val="35000"/>
                  </a:schemeClr>
                </a:solidFill>
                <a:latin typeface="Raleway" panose="020B0503030101060003" pitchFamily="34" charset="-18"/>
              </a:rPr>
              <a:t>7. – 8. 9. 2021</a:t>
            </a:r>
          </a:p>
        </p:txBody>
      </p:sp>
      <p:sp>
        <p:nvSpPr>
          <p:cNvPr id="418" name="Zástupný symbol päty 12">
            <a:extLst>
              <a:ext uri="{FF2B5EF4-FFF2-40B4-BE49-F238E27FC236}">
                <a16:creationId xmlns:a16="http://schemas.microsoft.com/office/drawing/2014/main" id="{A2998FE8-9A36-4075-A3C3-2F27E6290280}"/>
              </a:ext>
            </a:extLst>
          </p:cNvPr>
          <p:cNvSpPr>
            <a:spLocks noGrp="1"/>
          </p:cNvSpPr>
          <p:nvPr>
            <p:ph type="ftr" sz="quarter" idx="11"/>
          </p:nvPr>
        </p:nvSpPr>
        <p:spPr>
          <a:xfrm>
            <a:off x="3491290" y="6336142"/>
            <a:ext cx="6642246" cy="365125"/>
          </a:xfrm>
        </p:spPr>
        <p:txBody>
          <a:bodyPr/>
          <a:lstStyle/>
          <a:p>
            <a:r>
              <a:rPr lang="sk-SK" sz="1300" dirty="0">
                <a:solidFill>
                  <a:schemeClr val="tx1">
                    <a:lumMod val="65000"/>
                    <a:lumOff val="35000"/>
                  </a:schemeClr>
                </a:solidFill>
                <a:latin typeface="Raleway" panose="020B0503030101060003" pitchFamily="34" charset="-18"/>
              </a:rPr>
              <a:t>Medzinárodná konferencia Efektívne riadenie kvality ovzdušia 2021, Banská Bystrica</a:t>
            </a:r>
          </a:p>
        </p:txBody>
      </p:sp>
      <p:sp>
        <p:nvSpPr>
          <p:cNvPr id="7" name="Nadpis 7"/>
          <p:cNvSpPr txBox="1">
            <a:spLocks/>
          </p:cNvSpPr>
          <p:nvPr/>
        </p:nvSpPr>
        <p:spPr bwMode="auto">
          <a:xfrm>
            <a:off x="1261460" y="556339"/>
            <a:ext cx="10208343" cy="96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defRPr/>
            </a:pPr>
            <a:r>
              <a:rPr lang="sk-SK" sz="3600" b="1" cap="all" dirty="0">
                <a:solidFill>
                  <a:srgbClr val="326B77"/>
                </a:solidFill>
                <a:latin typeface="Raleway" panose="020B0503030101060003" pitchFamily="34" charset="-18"/>
              </a:rPr>
              <a:t>Míľniky a implementácia </a:t>
            </a:r>
            <a:endParaRPr lang="sk-SK" sz="3600" dirty="0">
              <a:solidFill>
                <a:srgbClr val="326B77"/>
              </a:solidFill>
              <a:latin typeface="Raleway" panose="020B0503030101060003" pitchFamily="34" charset="-18"/>
            </a:endParaRPr>
          </a:p>
        </p:txBody>
      </p:sp>
      <p:cxnSp>
        <p:nvCxnSpPr>
          <p:cNvPr id="11" name="Rovná spojnica 10"/>
          <p:cNvCxnSpPr/>
          <p:nvPr/>
        </p:nvCxnSpPr>
        <p:spPr>
          <a:xfrm>
            <a:off x="0" y="6256423"/>
            <a:ext cx="12192000" cy="0"/>
          </a:xfrm>
          <a:prstGeom prst="line">
            <a:avLst/>
          </a:prstGeom>
          <a:ln w="19050">
            <a:solidFill>
              <a:srgbClr val="326B77"/>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Zástupný symbol čísla snímky 13"/>
          <p:cNvSpPr>
            <a:spLocks noGrp="1"/>
          </p:cNvSpPr>
          <p:nvPr>
            <p:ph type="sldNum" sz="quarter" idx="12"/>
          </p:nvPr>
        </p:nvSpPr>
        <p:spPr/>
        <p:txBody>
          <a:bodyPr/>
          <a:lstStyle/>
          <a:p>
            <a:fld id="{F8870915-22B9-4D79-BB5D-B7EB349F67F7}" type="slidenum">
              <a:rPr lang="sk-SK" sz="1300" smtClean="0">
                <a:solidFill>
                  <a:schemeClr val="tx1">
                    <a:lumMod val="65000"/>
                    <a:lumOff val="35000"/>
                  </a:schemeClr>
                </a:solidFill>
                <a:latin typeface="Raleway" panose="020B0503030101060003" pitchFamily="34" charset="-18"/>
              </a:rPr>
              <a:t>12</a:t>
            </a:fld>
            <a:r>
              <a:rPr lang="sk-SK" sz="1300" dirty="0">
                <a:solidFill>
                  <a:schemeClr val="tx1">
                    <a:lumMod val="65000"/>
                    <a:lumOff val="35000"/>
                  </a:schemeClr>
                </a:solidFill>
                <a:latin typeface="Raleway" panose="020B0503030101060003" pitchFamily="34" charset="-18"/>
              </a:rPr>
              <a:t>/14</a:t>
            </a:r>
          </a:p>
        </p:txBody>
      </p:sp>
      <p:pic>
        <p:nvPicPr>
          <p:cNvPr id="15" name="Picture 5" descr="logotyp-SAZP-2015-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67232" y="116364"/>
            <a:ext cx="15525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5" name="Straight Connector 34">
            <a:extLst>
              <a:ext uri="{FF2B5EF4-FFF2-40B4-BE49-F238E27FC236}">
                <a16:creationId xmlns:a16="http://schemas.microsoft.com/office/drawing/2014/main" id="{C91F9132-2A10-41B1-8CDB-141BBD5E6CFF}"/>
              </a:ext>
            </a:extLst>
          </p:cNvPr>
          <p:cNvCxnSpPr/>
          <p:nvPr/>
        </p:nvCxnSpPr>
        <p:spPr>
          <a:xfrm>
            <a:off x="2928494" y="1995840"/>
            <a:ext cx="640080"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46" name="Straight Connector 39">
            <a:extLst>
              <a:ext uri="{FF2B5EF4-FFF2-40B4-BE49-F238E27FC236}">
                <a16:creationId xmlns:a16="http://schemas.microsoft.com/office/drawing/2014/main" id="{B454EEA8-D7B0-469C-A559-5B92C7121C92}"/>
              </a:ext>
            </a:extLst>
          </p:cNvPr>
          <p:cNvCxnSpPr/>
          <p:nvPr/>
        </p:nvCxnSpPr>
        <p:spPr>
          <a:xfrm>
            <a:off x="2928494" y="2149854"/>
            <a:ext cx="200416"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47" name="Straight Connector 40">
            <a:extLst>
              <a:ext uri="{FF2B5EF4-FFF2-40B4-BE49-F238E27FC236}">
                <a16:creationId xmlns:a16="http://schemas.microsoft.com/office/drawing/2014/main" id="{49193AE7-0B64-431F-9592-6C59A19B54FD}"/>
              </a:ext>
            </a:extLst>
          </p:cNvPr>
          <p:cNvCxnSpPr/>
          <p:nvPr/>
        </p:nvCxnSpPr>
        <p:spPr>
          <a:xfrm>
            <a:off x="2928494" y="2303868"/>
            <a:ext cx="200416"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48" name="Straight Connector 41">
            <a:extLst>
              <a:ext uri="{FF2B5EF4-FFF2-40B4-BE49-F238E27FC236}">
                <a16:creationId xmlns:a16="http://schemas.microsoft.com/office/drawing/2014/main" id="{6EEE9B4A-00C3-4566-BCF1-06E6FFD3036B}"/>
              </a:ext>
            </a:extLst>
          </p:cNvPr>
          <p:cNvCxnSpPr/>
          <p:nvPr/>
        </p:nvCxnSpPr>
        <p:spPr>
          <a:xfrm>
            <a:off x="2928494" y="2457882"/>
            <a:ext cx="200416"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49" name="Straight Connector 42">
            <a:extLst>
              <a:ext uri="{FF2B5EF4-FFF2-40B4-BE49-F238E27FC236}">
                <a16:creationId xmlns:a16="http://schemas.microsoft.com/office/drawing/2014/main" id="{5DA6A5AC-85CD-4935-AE83-EDA85536F2A2}"/>
              </a:ext>
            </a:extLst>
          </p:cNvPr>
          <p:cNvCxnSpPr/>
          <p:nvPr/>
        </p:nvCxnSpPr>
        <p:spPr>
          <a:xfrm>
            <a:off x="2928494" y="2611896"/>
            <a:ext cx="200416"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50" name="Straight Connector 45">
            <a:extLst>
              <a:ext uri="{FF2B5EF4-FFF2-40B4-BE49-F238E27FC236}">
                <a16:creationId xmlns:a16="http://schemas.microsoft.com/office/drawing/2014/main" id="{F341C5A4-BE34-4AAB-89B4-9E26B3612B64}"/>
              </a:ext>
            </a:extLst>
          </p:cNvPr>
          <p:cNvCxnSpPr/>
          <p:nvPr/>
        </p:nvCxnSpPr>
        <p:spPr>
          <a:xfrm>
            <a:off x="2928494" y="2765910"/>
            <a:ext cx="200416"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51" name="Straight Connector 46">
            <a:extLst>
              <a:ext uri="{FF2B5EF4-FFF2-40B4-BE49-F238E27FC236}">
                <a16:creationId xmlns:a16="http://schemas.microsoft.com/office/drawing/2014/main" id="{A915FDB8-59DF-4B07-88FC-31F840F74D23}"/>
              </a:ext>
            </a:extLst>
          </p:cNvPr>
          <p:cNvCxnSpPr/>
          <p:nvPr/>
        </p:nvCxnSpPr>
        <p:spPr>
          <a:xfrm>
            <a:off x="2928494" y="2919924"/>
            <a:ext cx="200416"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52" name="Straight Connector 47">
            <a:extLst>
              <a:ext uri="{FF2B5EF4-FFF2-40B4-BE49-F238E27FC236}">
                <a16:creationId xmlns:a16="http://schemas.microsoft.com/office/drawing/2014/main" id="{57BFA830-6FDB-47E5-800F-6C5B41019E33}"/>
              </a:ext>
            </a:extLst>
          </p:cNvPr>
          <p:cNvCxnSpPr/>
          <p:nvPr/>
        </p:nvCxnSpPr>
        <p:spPr>
          <a:xfrm>
            <a:off x="2928494" y="3073938"/>
            <a:ext cx="200416"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53" name="Straight Connector 48">
            <a:extLst>
              <a:ext uri="{FF2B5EF4-FFF2-40B4-BE49-F238E27FC236}">
                <a16:creationId xmlns:a16="http://schemas.microsoft.com/office/drawing/2014/main" id="{300B3C73-3277-4827-9EAB-9AFE6EB05CFE}"/>
              </a:ext>
            </a:extLst>
          </p:cNvPr>
          <p:cNvCxnSpPr/>
          <p:nvPr/>
        </p:nvCxnSpPr>
        <p:spPr>
          <a:xfrm>
            <a:off x="2928494" y="3227952"/>
            <a:ext cx="640080"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54" name="Straight Connector 49">
            <a:extLst>
              <a:ext uri="{FF2B5EF4-FFF2-40B4-BE49-F238E27FC236}">
                <a16:creationId xmlns:a16="http://schemas.microsoft.com/office/drawing/2014/main" id="{F141547E-D50C-4C0A-9856-80FCFF54E3D7}"/>
              </a:ext>
            </a:extLst>
          </p:cNvPr>
          <p:cNvCxnSpPr/>
          <p:nvPr/>
        </p:nvCxnSpPr>
        <p:spPr>
          <a:xfrm>
            <a:off x="2928494" y="3381966"/>
            <a:ext cx="200416"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55" name="Straight Connector 50">
            <a:extLst>
              <a:ext uri="{FF2B5EF4-FFF2-40B4-BE49-F238E27FC236}">
                <a16:creationId xmlns:a16="http://schemas.microsoft.com/office/drawing/2014/main" id="{C6FABC24-D44B-4043-ADD2-1BD89C42DC0B}"/>
              </a:ext>
            </a:extLst>
          </p:cNvPr>
          <p:cNvCxnSpPr/>
          <p:nvPr/>
        </p:nvCxnSpPr>
        <p:spPr>
          <a:xfrm>
            <a:off x="2928494" y="3535980"/>
            <a:ext cx="200416"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56" name="Straight Connector 51">
            <a:extLst>
              <a:ext uri="{FF2B5EF4-FFF2-40B4-BE49-F238E27FC236}">
                <a16:creationId xmlns:a16="http://schemas.microsoft.com/office/drawing/2014/main" id="{F38D5504-4B71-47C7-8C6A-8878DE5D8803}"/>
              </a:ext>
            </a:extLst>
          </p:cNvPr>
          <p:cNvCxnSpPr/>
          <p:nvPr/>
        </p:nvCxnSpPr>
        <p:spPr>
          <a:xfrm>
            <a:off x="2928494" y="3689994"/>
            <a:ext cx="200416"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57" name="Straight Connector 52">
            <a:extLst>
              <a:ext uri="{FF2B5EF4-FFF2-40B4-BE49-F238E27FC236}">
                <a16:creationId xmlns:a16="http://schemas.microsoft.com/office/drawing/2014/main" id="{D2DE1D99-DB23-4C9E-AAFF-F0D88C0B126D}"/>
              </a:ext>
            </a:extLst>
          </p:cNvPr>
          <p:cNvCxnSpPr/>
          <p:nvPr/>
        </p:nvCxnSpPr>
        <p:spPr>
          <a:xfrm>
            <a:off x="2928494" y="3844008"/>
            <a:ext cx="200416"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58" name="Oval 84">
            <a:extLst>
              <a:ext uri="{FF2B5EF4-FFF2-40B4-BE49-F238E27FC236}">
                <a16:creationId xmlns:a16="http://schemas.microsoft.com/office/drawing/2014/main" id="{0EF867C5-292B-4B57-A92E-DE20168669B4}"/>
              </a:ext>
            </a:extLst>
          </p:cNvPr>
          <p:cNvSpPr/>
          <p:nvPr/>
        </p:nvSpPr>
        <p:spPr>
          <a:xfrm>
            <a:off x="2714269" y="1918833"/>
            <a:ext cx="154014" cy="154014"/>
          </a:xfrm>
          <a:prstGeom prst="ellipse">
            <a:avLst/>
          </a:prstGeom>
          <a:solidFill>
            <a:srgbClr val="326B77"/>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Raleway" panose="020B0503030101060003" pitchFamily="34" charset="-18"/>
            </a:endParaRPr>
          </a:p>
        </p:txBody>
      </p:sp>
      <p:grpSp>
        <p:nvGrpSpPr>
          <p:cNvPr id="359" name="Group 86">
            <a:extLst>
              <a:ext uri="{FF2B5EF4-FFF2-40B4-BE49-F238E27FC236}">
                <a16:creationId xmlns:a16="http://schemas.microsoft.com/office/drawing/2014/main" id="{10763A9A-5AB3-458D-9E6C-65D5224BA050}"/>
              </a:ext>
            </a:extLst>
          </p:cNvPr>
          <p:cNvGrpSpPr>
            <a:grpSpLocks noChangeAspect="1"/>
          </p:cNvGrpSpPr>
          <p:nvPr/>
        </p:nvGrpSpPr>
        <p:grpSpPr>
          <a:xfrm>
            <a:off x="4055833" y="1747259"/>
            <a:ext cx="213924" cy="399558"/>
            <a:chOff x="11657013" y="2662238"/>
            <a:chExt cx="3805238" cy="7107238"/>
          </a:xfrm>
        </p:grpSpPr>
        <p:sp>
          <p:nvSpPr>
            <p:cNvPr id="360" name="Freeform: Shape 87">
              <a:extLst>
                <a:ext uri="{FF2B5EF4-FFF2-40B4-BE49-F238E27FC236}">
                  <a16:creationId xmlns:a16="http://schemas.microsoft.com/office/drawing/2014/main" id="{E008CEAF-5C1E-417F-9E50-EA6F28515251}"/>
                </a:ext>
              </a:extLst>
            </p:cNvPr>
            <p:cNvSpPr/>
            <p:nvPr/>
          </p:nvSpPr>
          <p:spPr>
            <a:xfrm flipH="1">
              <a:off x="14338301" y="7108011"/>
              <a:ext cx="1025237" cy="2563091"/>
            </a:xfrm>
            <a:custGeom>
              <a:avLst/>
              <a:gdLst>
                <a:gd name="connsiteX0" fmla="*/ 69273 w 1025237"/>
                <a:gd name="connsiteY0" fmla="*/ 2563091 h 2563091"/>
                <a:gd name="connsiteX1" fmla="*/ 0 w 1025237"/>
                <a:gd name="connsiteY1" fmla="*/ 1260764 h 2563091"/>
                <a:gd name="connsiteX2" fmla="*/ 845128 w 1025237"/>
                <a:gd name="connsiteY2" fmla="*/ 0 h 2563091"/>
                <a:gd name="connsiteX3" fmla="*/ 1025237 w 1025237"/>
                <a:gd name="connsiteY3" fmla="*/ 1510145 h 2563091"/>
                <a:gd name="connsiteX4" fmla="*/ 69273 w 1025237"/>
                <a:gd name="connsiteY4" fmla="*/ 2563091 h 2563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237" h="2563091">
                  <a:moveTo>
                    <a:pt x="69273" y="2563091"/>
                  </a:moveTo>
                  <a:lnTo>
                    <a:pt x="0" y="1260764"/>
                  </a:lnTo>
                  <a:lnTo>
                    <a:pt x="845128" y="0"/>
                  </a:lnTo>
                  <a:lnTo>
                    <a:pt x="1025237" y="1510145"/>
                  </a:lnTo>
                  <a:lnTo>
                    <a:pt x="69273" y="2563091"/>
                  </a:lnTo>
                  <a:close/>
                </a:path>
              </a:pathLst>
            </a:custGeom>
            <a:solidFill>
              <a:schemeClr val="accent2"/>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Raleway" panose="020B0503030101060003" pitchFamily="34" charset="-18"/>
              </a:endParaRPr>
            </a:p>
          </p:txBody>
        </p:sp>
        <p:sp>
          <p:nvSpPr>
            <p:cNvPr id="361" name="Freeform: Shape 88">
              <a:extLst>
                <a:ext uri="{FF2B5EF4-FFF2-40B4-BE49-F238E27FC236}">
                  <a16:creationId xmlns:a16="http://schemas.microsoft.com/office/drawing/2014/main" id="{39DCF63E-A01B-48C0-A7CD-3B52467A8176}"/>
                </a:ext>
              </a:extLst>
            </p:cNvPr>
            <p:cNvSpPr/>
            <p:nvPr/>
          </p:nvSpPr>
          <p:spPr>
            <a:xfrm>
              <a:off x="11720945" y="7010400"/>
              <a:ext cx="1025237" cy="2563091"/>
            </a:xfrm>
            <a:custGeom>
              <a:avLst/>
              <a:gdLst>
                <a:gd name="connsiteX0" fmla="*/ 69273 w 1025237"/>
                <a:gd name="connsiteY0" fmla="*/ 2563091 h 2563091"/>
                <a:gd name="connsiteX1" fmla="*/ 0 w 1025237"/>
                <a:gd name="connsiteY1" fmla="*/ 1260764 h 2563091"/>
                <a:gd name="connsiteX2" fmla="*/ 845128 w 1025237"/>
                <a:gd name="connsiteY2" fmla="*/ 0 h 2563091"/>
                <a:gd name="connsiteX3" fmla="*/ 1025237 w 1025237"/>
                <a:gd name="connsiteY3" fmla="*/ 1510145 h 2563091"/>
                <a:gd name="connsiteX4" fmla="*/ 69273 w 1025237"/>
                <a:gd name="connsiteY4" fmla="*/ 2563091 h 2563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237" h="2563091">
                  <a:moveTo>
                    <a:pt x="69273" y="2563091"/>
                  </a:moveTo>
                  <a:lnTo>
                    <a:pt x="0" y="1260764"/>
                  </a:lnTo>
                  <a:lnTo>
                    <a:pt x="845128" y="0"/>
                  </a:lnTo>
                  <a:lnTo>
                    <a:pt x="1025237" y="1510145"/>
                  </a:lnTo>
                  <a:lnTo>
                    <a:pt x="69273" y="2563091"/>
                  </a:lnTo>
                  <a:close/>
                </a:path>
              </a:pathLst>
            </a:custGeom>
            <a:solidFill>
              <a:schemeClr val="accent2"/>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Raleway" panose="020B0503030101060003" pitchFamily="34" charset="-18"/>
              </a:endParaRPr>
            </a:p>
          </p:txBody>
        </p:sp>
        <p:sp>
          <p:nvSpPr>
            <p:cNvPr id="362" name="Oval 89">
              <a:extLst>
                <a:ext uri="{FF2B5EF4-FFF2-40B4-BE49-F238E27FC236}">
                  <a16:creationId xmlns:a16="http://schemas.microsoft.com/office/drawing/2014/main" id="{82E69AAA-13C5-4F63-94CE-7CE40F436F15}"/>
                </a:ext>
              </a:extLst>
            </p:cNvPr>
            <p:cNvSpPr/>
            <p:nvPr/>
          </p:nvSpPr>
          <p:spPr>
            <a:xfrm>
              <a:off x="12880769" y="4360104"/>
              <a:ext cx="1321703" cy="1263638"/>
            </a:xfrm>
            <a:prstGeom prst="ellipse">
              <a:avLst/>
            </a:prstGeom>
            <a:solidFill>
              <a:schemeClr val="accent2"/>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Raleway" panose="020B0503030101060003" pitchFamily="34" charset="-18"/>
              </a:endParaRPr>
            </a:p>
          </p:txBody>
        </p:sp>
        <p:sp>
          <p:nvSpPr>
            <p:cNvPr id="363" name="Freeform 559">
              <a:extLst>
                <a:ext uri="{FF2B5EF4-FFF2-40B4-BE49-F238E27FC236}">
                  <a16:creationId xmlns:a16="http://schemas.microsoft.com/office/drawing/2014/main" id="{F6CCB5F1-923B-4E82-804F-093B8ED10C3A}"/>
                </a:ext>
              </a:extLst>
            </p:cNvPr>
            <p:cNvSpPr>
              <a:spLocks noEditPoints="1"/>
            </p:cNvSpPr>
            <p:nvPr/>
          </p:nvSpPr>
          <p:spPr bwMode="auto">
            <a:xfrm>
              <a:off x="12780963" y="4225926"/>
              <a:ext cx="1557338" cy="1541463"/>
            </a:xfrm>
            <a:custGeom>
              <a:avLst/>
              <a:gdLst>
                <a:gd name="T0" fmla="*/ 178 w 355"/>
                <a:gd name="T1" fmla="*/ 0 h 355"/>
                <a:gd name="T2" fmla="*/ 0 w 355"/>
                <a:gd name="T3" fmla="*/ 178 h 355"/>
                <a:gd name="T4" fmla="*/ 178 w 355"/>
                <a:gd name="T5" fmla="*/ 355 h 355"/>
                <a:gd name="T6" fmla="*/ 355 w 355"/>
                <a:gd name="T7" fmla="*/ 178 h 355"/>
                <a:gd name="T8" fmla="*/ 178 w 355"/>
                <a:gd name="T9" fmla="*/ 0 h 355"/>
                <a:gd name="T10" fmla="*/ 178 w 355"/>
                <a:gd name="T11" fmla="*/ 307 h 355"/>
                <a:gd name="T12" fmla="*/ 48 w 355"/>
                <a:gd name="T13" fmla="*/ 178 h 355"/>
                <a:gd name="T14" fmla="*/ 178 w 355"/>
                <a:gd name="T15" fmla="*/ 48 h 355"/>
                <a:gd name="T16" fmla="*/ 307 w 355"/>
                <a:gd name="T17" fmla="*/ 178 h 355"/>
                <a:gd name="T18" fmla="*/ 178 w 355"/>
                <a:gd name="T19" fmla="*/ 307 h 355"/>
                <a:gd name="T20" fmla="*/ 178 w 355"/>
                <a:gd name="T21" fmla="*/ 307 h 355"/>
                <a:gd name="T22" fmla="*/ 178 w 355"/>
                <a:gd name="T23" fmla="*/ 30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5">
                  <a:moveTo>
                    <a:pt x="178" y="0"/>
                  </a:moveTo>
                  <a:cubicBezTo>
                    <a:pt x="80" y="0"/>
                    <a:pt x="0" y="80"/>
                    <a:pt x="0" y="178"/>
                  </a:cubicBezTo>
                  <a:cubicBezTo>
                    <a:pt x="0" y="276"/>
                    <a:pt x="80" y="355"/>
                    <a:pt x="178" y="355"/>
                  </a:cubicBezTo>
                  <a:cubicBezTo>
                    <a:pt x="276" y="355"/>
                    <a:pt x="355" y="276"/>
                    <a:pt x="355" y="178"/>
                  </a:cubicBezTo>
                  <a:cubicBezTo>
                    <a:pt x="355" y="80"/>
                    <a:pt x="276" y="0"/>
                    <a:pt x="178" y="0"/>
                  </a:cubicBezTo>
                  <a:close/>
                  <a:moveTo>
                    <a:pt x="178" y="307"/>
                  </a:moveTo>
                  <a:cubicBezTo>
                    <a:pt x="106" y="307"/>
                    <a:pt x="48" y="249"/>
                    <a:pt x="48" y="178"/>
                  </a:cubicBezTo>
                  <a:cubicBezTo>
                    <a:pt x="48" y="106"/>
                    <a:pt x="106" y="48"/>
                    <a:pt x="178" y="48"/>
                  </a:cubicBezTo>
                  <a:cubicBezTo>
                    <a:pt x="249" y="48"/>
                    <a:pt x="307" y="106"/>
                    <a:pt x="307" y="178"/>
                  </a:cubicBezTo>
                  <a:cubicBezTo>
                    <a:pt x="307" y="249"/>
                    <a:pt x="249" y="307"/>
                    <a:pt x="178" y="307"/>
                  </a:cubicBezTo>
                  <a:close/>
                  <a:moveTo>
                    <a:pt x="178" y="307"/>
                  </a:moveTo>
                  <a:cubicBezTo>
                    <a:pt x="178" y="307"/>
                    <a:pt x="178" y="307"/>
                    <a:pt x="178" y="30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364" name="Freeform 560">
              <a:extLst>
                <a:ext uri="{FF2B5EF4-FFF2-40B4-BE49-F238E27FC236}">
                  <a16:creationId xmlns:a16="http://schemas.microsoft.com/office/drawing/2014/main" id="{5350587E-6E5D-4C29-8575-B2E8F411E6FD}"/>
                </a:ext>
              </a:extLst>
            </p:cNvPr>
            <p:cNvSpPr>
              <a:spLocks noEditPoints="1"/>
            </p:cNvSpPr>
            <p:nvPr/>
          </p:nvSpPr>
          <p:spPr bwMode="auto">
            <a:xfrm>
              <a:off x="13457238" y="4668838"/>
              <a:ext cx="433388" cy="433388"/>
            </a:xfrm>
            <a:custGeom>
              <a:avLst/>
              <a:gdLst>
                <a:gd name="T0" fmla="*/ 24 w 99"/>
                <a:gd name="T1" fmla="*/ 0 h 100"/>
                <a:gd name="T2" fmla="*/ 0 w 99"/>
                <a:gd name="T3" fmla="*/ 24 h 100"/>
                <a:gd name="T4" fmla="*/ 24 w 99"/>
                <a:gd name="T5" fmla="*/ 48 h 100"/>
                <a:gd name="T6" fmla="*/ 51 w 99"/>
                <a:gd name="T7" fmla="*/ 76 h 100"/>
                <a:gd name="T8" fmla="*/ 75 w 99"/>
                <a:gd name="T9" fmla="*/ 100 h 100"/>
                <a:gd name="T10" fmla="*/ 99 w 99"/>
                <a:gd name="T11" fmla="*/ 76 h 100"/>
                <a:gd name="T12" fmla="*/ 24 w 99"/>
                <a:gd name="T13" fmla="*/ 0 h 100"/>
                <a:gd name="T14" fmla="*/ 24 w 99"/>
                <a:gd name="T15" fmla="*/ 0 h 100"/>
                <a:gd name="T16" fmla="*/ 24 w 99"/>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00">
                  <a:moveTo>
                    <a:pt x="24" y="0"/>
                  </a:moveTo>
                  <a:cubicBezTo>
                    <a:pt x="10" y="0"/>
                    <a:pt x="0" y="11"/>
                    <a:pt x="0" y="24"/>
                  </a:cubicBezTo>
                  <a:cubicBezTo>
                    <a:pt x="0" y="38"/>
                    <a:pt x="10" y="48"/>
                    <a:pt x="24" y="48"/>
                  </a:cubicBezTo>
                  <a:cubicBezTo>
                    <a:pt x="39" y="48"/>
                    <a:pt x="51" y="61"/>
                    <a:pt x="51" y="76"/>
                  </a:cubicBezTo>
                  <a:cubicBezTo>
                    <a:pt x="51" y="89"/>
                    <a:pt x="62" y="100"/>
                    <a:pt x="75" y="100"/>
                  </a:cubicBezTo>
                  <a:cubicBezTo>
                    <a:pt x="88" y="100"/>
                    <a:pt x="99" y="89"/>
                    <a:pt x="99" y="76"/>
                  </a:cubicBezTo>
                  <a:cubicBezTo>
                    <a:pt x="99" y="34"/>
                    <a:pt x="65" y="0"/>
                    <a:pt x="24" y="0"/>
                  </a:cubicBezTo>
                  <a:close/>
                  <a:moveTo>
                    <a:pt x="24" y="0"/>
                  </a:moveTo>
                  <a:cubicBezTo>
                    <a:pt x="24" y="0"/>
                    <a:pt x="24" y="0"/>
                    <a:pt x="24"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365" name="Freeform 561">
              <a:extLst>
                <a:ext uri="{FF2B5EF4-FFF2-40B4-BE49-F238E27FC236}">
                  <a16:creationId xmlns:a16="http://schemas.microsoft.com/office/drawing/2014/main" id="{49E5BE13-0759-47B9-A62D-A87A23C598B8}"/>
                </a:ext>
              </a:extLst>
            </p:cNvPr>
            <p:cNvSpPr>
              <a:spLocks noEditPoints="1"/>
            </p:cNvSpPr>
            <p:nvPr/>
          </p:nvSpPr>
          <p:spPr bwMode="auto">
            <a:xfrm>
              <a:off x="11657013" y="2662238"/>
              <a:ext cx="3805238" cy="7107238"/>
            </a:xfrm>
            <a:custGeom>
              <a:avLst/>
              <a:gdLst>
                <a:gd name="T0" fmla="*/ 679 w 867"/>
                <a:gd name="T1" fmla="*/ 979 h 1637"/>
                <a:gd name="T2" fmla="*/ 580 w 867"/>
                <a:gd name="T3" fmla="*/ 129 h 1637"/>
                <a:gd name="T4" fmla="*/ 421 w 867"/>
                <a:gd name="T5" fmla="*/ 5 h 1637"/>
                <a:gd name="T6" fmla="*/ 154 w 867"/>
                <a:gd name="T7" fmla="*/ 512 h 1637"/>
                <a:gd name="T8" fmla="*/ 36 w 867"/>
                <a:gd name="T9" fmla="*/ 1217 h 1637"/>
                <a:gd name="T10" fmla="*/ 0 w 867"/>
                <a:gd name="T11" fmla="*/ 1613 h 1637"/>
                <a:gd name="T12" fmla="*/ 24 w 867"/>
                <a:gd name="T13" fmla="*/ 1637 h 1637"/>
                <a:gd name="T14" fmla="*/ 238 w 867"/>
                <a:gd name="T15" fmla="*/ 1389 h 1637"/>
                <a:gd name="T16" fmla="*/ 410 w 867"/>
                <a:gd name="T17" fmla="*/ 1458 h 1637"/>
                <a:gd name="T18" fmla="*/ 434 w 867"/>
                <a:gd name="T19" fmla="*/ 1637 h 1637"/>
                <a:gd name="T20" fmla="*/ 458 w 867"/>
                <a:gd name="T21" fmla="*/ 1458 h 1637"/>
                <a:gd name="T22" fmla="*/ 629 w 867"/>
                <a:gd name="T23" fmla="*/ 1389 h 1637"/>
                <a:gd name="T24" fmla="*/ 843 w 867"/>
                <a:gd name="T25" fmla="*/ 1637 h 1637"/>
                <a:gd name="T26" fmla="*/ 867 w 867"/>
                <a:gd name="T27" fmla="*/ 1613 h 1637"/>
                <a:gd name="T28" fmla="*/ 831 w 867"/>
                <a:gd name="T29" fmla="*/ 1217 h 1637"/>
                <a:gd name="T30" fmla="*/ 76 w 867"/>
                <a:gd name="T31" fmla="*/ 1243 h 1637"/>
                <a:gd name="T32" fmla="*/ 228 w 867"/>
                <a:gd name="T33" fmla="*/ 1326 h 1637"/>
                <a:gd name="T34" fmla="*/ 48 w 867"/>
                <a:gd name="T35" fmla="*/ 1340 h 1637"/>
                <a:gd name="T36" fmla="*/ 458 w 867"/>
                <a:gd name="T37" fmla="*/ 1410 h 1637"/>
                <a:gd name="T38" fmla="*/ 434 w 867"/>
                <a:gd name="T39" fmla="*/ 974 h 1637"/>
                <a:gd name="T40" fmla="*/ 410 w 867"/>
                <a:gd name="T41" fmla="*/ 1410 h 1637"/>
                <a:gd name="T42" fmla="*/ 281 w 867"/>
                <a:gd name="T43" fmla="*/ 1364 h 1637"/>
                <a:gd name="T44" fmla="*/ 237 w 867"/>
                <a:gd name="T45" fmla="*/ 981 h 1637"/>
                <a:gd name="T46" fmla="*/ 262 w 867"/>
                <a:gd name="T47" fmla="*/ 254 h 1637"/>
                <a:gd name="T48" fmla="*/ 483 w 867"/>
                <a:gd name="T49" fmla="*/ 230 h 1637"/>
                <a:gd name="T50" fmla="*/ 290 w 867"/>
                <a:gd name="T51" fmla="*/ 206 h 1637"/>
                <a:gd name="T52" fmla="*/ 434 w 867"/>
                <a:gd name="T53" fmla="*/ 55 h 1637"/>
                <a:gd name="T54" fmla="*/ 562 w 867"/>
                <a:gd name="T55" fmla="*/ 206 h 1637"/>
                <a:gd name="T56" fmla="*/ 562 w 867"/>
                <a:gd name="T57" fmla="*/ 254 h 1637"/>
                <a:gd name="T58" fmla="*/ 666 w 867"/>
                <a:gd name="T59" fmla="*/ 512 h 1637"/>
                <a:gd name="T60" fmla="*/ 630 w 867"/>
                <a:gd name="T61" fmla="*/ 983 h 1637"/>
                <a:gd name="T62" fmla="*/ 534 w 867"/>
                <a:gd name="T63" fmla="*/ 1410 h 1637"/>
                <a:gd name="T64" fmla="*/ 639 w 867"/>
                <a:gd name="T65" fmla="*/ 1326 h 1637"/>
                <a:gd name="T66" fmla="*/ 791 w 867"/>
                <a:gd name="T67" fmla="*/ 1243 h 1637"/>
                <a:gd name="T68" fmla="*/ 819 w 867"/>
                <a:gd name="T69" fmla="*/ 1546 h 1637"/>
                <a:gd name="T70" fmla="*/ 819 w 867"/>
                <a:gd name="T71" fmla="*/ 1546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7" h="1637">
                  <a:moveTo>
                    <a:pt x="831" y="1217"/>
                  </a:moveTo>
                  <a:cubicBezTo>
                    <a:pt x="679" y="979"/>
                    <a:pt x="679" y="979"/>
                    <a:pt x="679" y="979"/>
                  </a:cubicBezTo>
                  <a:cubicBezTo>
                    <a:pt x="700" y="774"/>
                    <a:pt x="714" y="598"/>
                    <a:pt x="714" y="512"/>
                  </a:cubicBezTo>
                  <a:cubicBezTo>
                    <a:pt x="714" y="333"/>
                    <a:pt x="641" y="205"/>
                    <a:pt x="580" y="129"/>
                  </a:cubicBezTo>
                  <a:cubicBezTo>
                    <a:pt x="514" y="47"/>
                    <a:pt x="449" y="7"/>
                    <a:pt x="446" y="5"/>
                  </a:cubicBezTo>
                  <a:cubicBezTo>
                    <a:pt x="438" y="0"/>
                    <a:pt x="429" y="0"/>
                    <a:pt x="421" y="5"/>
                  </a:cubicBezTo>
                  <a:cubicBezTo>
                    <a:pt x="418" y="7"/>
                    <a:pt x="353" y="47"/>
                    <a:pt x="287" y="129"/>
                  </a:cubicBezTo>
                  <a:cubicBezTo>
                    <a:pt x="226" y="205"/>
                    <a:pt x="154" y="333"/>
                    <a:pt x="154" y="512"/>
                  </a:cubicBezTo>
                  <a:cubicBezTo>
                    <a:pt x="154" y="598"/>
                    <a:pt x="167" y="774"/>
                    <a:pt x="188" y="979"/>
                  </a:cubicBezTo>
                  <a:cubicBezTo>
                    <a:pt x="36" y="1217"/>
                    <a:pt x="36" y="1217"/>
                    <a:pt x="36" y="1217"/>
                  </a:cubicBezTo>
                  <a:cubicBezTo>
                    <a:pt x="12" y="1254"/>
                    <a:pt x="0" y="1296"/>
                    <a:pt x="0" y="1340"/>
                  </a:cubicBezTo>
                  <a:cubicBezTo>
                    <a:pt x="0" y="1613"/>
                    <a:pt x="0" y="1613"/>
                    <a:pt x="0" y="1613"/>
                  </a:cubicBezTo>
                  <a:cubicBezTo>
                    <a:pt x="0" y="1623"/>
                    <a:pt x="6" y="1632"/>
                    <a:pt x="16" y="1635"/>
                  </a:cubicBezTo>
                  <a:cubicBezTo>
                    <a:pt x="19" y="1636"/>
                    <a:pt x="21" y="1637"/>
                    <a:pt x="24" y="1637"/>
                  </a:cubicBezTo>
                  <a:cubicBezTo>
                    <a:pt x="31" y="1637"/>
                    <a:pt x="38" y="1634"/>
                    <a:pt x="43" y="1628"/>
                  </a:cubicBezTo>
                  <a:cubicBezTo>
                    <a:pt x="238" y="1389"/>
                    <a:pt x="238" y="1389"/>
                    <a:pt x="238" y="1389"/>
                  </a:cubicBezTo>
                  <a:cubicBezTo>
                    <a:pt x="252" y="1429"/>
                    <a:pt x="290" y="1458"/>
                    <a:pt x="334" y="1458"/>
                  </a:cubicBezTo>
                  <a:cubicBezTo>
                    <a:pt x="410" y="1458"/>
                    <a:pt x="410" y="1458"/>
                    <a:pt x="410" y="1458"/>
                  </a:cubicBezTo>
                  <a:cubicBezTo>
                    <a:pt x="410" y="1613"/>
                    <a:pt x="410" y="1613"/>
                    <a:pt x="410" y="1613"/>
                  </a:cubicBezTo>
                  <a:cubicBezTo>
                    <a:pt x="410" y="1626"/>
                    <a:pt x="420" y="1637"/>
                    <a:pt x="434" y="1637"/>
                  </a:cubicBezTo>
                  <a:cubicBezTo>
                    <a:pt x="447" y="1637"/>
                    <a:pt x="458" y="1626"/>
                    <a:pt x="458" y="1613"/>
                  </a:cubicBezTo>
                  <a:cubicBezTo>
                    <a:pt x="458" y="1458"/>
                    <a:pt x="458" y="1458"/>
                    <a:pt x="458" y="1458"/>
                  </a:cubicBezTo>
                  <a:cubicBezTo>
                    <a:pt x="534" y="1458"/>
                    <a:pt x="534" y="1458"/>
                    <a:pt x="534" y="1458"/>
                  </a:cubicBezTo>
                  <a:cubicBezTo>
                    <a:pt x="577" y="1458"/>
                    <a:pt x="615" y="1429"/>
                    <a:pt x="629" y="1389"/>
                  </a:cubicBezTo>
                  <a:cubicBezTo>
                    <a:pt x="825" y="1628"/>
                    <a:pt x="825" y="1628"/>
                    <a:pt x="825" y="1628"/>
                  </a:cubicBezTo>
                  <a:cubicBezTo>
                    <a:pt x="829" y="1634"/>
                    <a:pt x="836" y="1637"/>
                    <a:pt x="843" y="1637"/>
                  </a:cubicBezTo>
                  <a:cubicBezTo>
                    <a:pt x="846" y="1637"/>
                    <a:pt x="849" y="1636"/>
                    <a:pt x="851" y="1635"/>
                  </a:cubicBezTo>
                  <a:cubicBezTo>
                    <a:pt x="861" y="1632"/>
                    <a:pt x="867" y="1623"/>
                    <a:pt x="867" y="1613"/>
                  </a:cubicBezTo>
                  <a:cubicBezTo>
                    <a:pt x="867" y="1340"/>
                    <a:pt x="867" y="1340"/>
                    <a:pt x="867" y="1340"/>
                  </a:cubicBezTo>
                  <a:cubicBezTo>
                    <a:pt x="867" y="1296"/>
                    <a:pt x="855" y="1254"/>
                    <a:pt x="831" y="1217"/>
                  </a:cubicBezTo>
                  <a:close/>
                  <a:moveTo>
                    <a:pt x="48" y="1340"/>
                  </a:moveTo>
                  <a:cubicBezTo>
                    <a:pt x="48" y="1305"/>
                    <a:pt x="58" y="1272"/>
                    <a:pt x="76" y="1243"/>
                  </a:cubicBezTo>
                  <a:cubicBezTo>
                    <a:pt x="196" y="1055"/>
                    <a:pt x="196" y="1055"/>
                    <a:pt x="196" y="1055"/>
                  </a:cubicBezTo>
                  <a:cubicBezTo>
                    <a:pt x="206" y="1143"/>
                    <a:pt x="216" y="1235"/>
                    <a:pt x="228" y="1326"/>
                  </a:cubicBezTo>
                  <a:cubicBezTo>
                    <a:pt x="48" y="1546"/>
                    <a:pt x="48" y="1546"/>
                    <a:pt x="48" y="1546"/>
                  </a:cubicBezTo>
                  <a:lnTo>
                    <a:pt x="48" y="1340"/>
                  </a:lnTo>
                  <a:close/>
                  <a:moveTo>
                    <a:pt x="534" y="1410"/>
                  </a:moveTo>
                  <a:cubicBezTo>
                    <a:pt x="458" y="1410"/>
                    <a:pt x="458" y="1410"/>
                    <a:pt x="458" y="1410"/>
                  </a:cubicBezTo>
                  <a:cubicBezTo>
                    <a:pt x="458" y="998"/>
                    <a:pt x="458" y="998"/>
                    <a:pt x="458" y="998"/>
                  </a:cubicBezTo>
                  <a:cubicBezTo>
                    <a:pt x="458" y="985"/>
                    <a:pt x="447" y="974"/>
                    <a:pt x="434" y="974"/>
                  </a:cubicBezTo>
                  <a:cubicBezTo>
                    <a:pt x="420" y="974"/>
                    <a:pt x="410" y="985"/>
                    <a:pt x="410" y="998"/>
                  </a:cubicBezTo>
                  <a:cubicBezTo>
                    <a:pt x="410" y="1410"/>
                    <a:pt x="410" y="1410"/>
                    <a:pt x="410" y="1410"/>
                  </a:cubicBezTo>
                  <a:cubicBezTo>
                    <a:pt x="334" y="1410"/>
                    <a:pt x="334" y="1410"/>
                    <a:pt x="334" y="1410"/>
                  </a:cubicBezTo>
                  <a:cubicBezTo>
                    <a:pt x="307" y="1410"/>
                    <a:pt x="285" y="1390"/>
                    <a:pt x="281" y="1364"/>
                  </a:cubicBezTo>
                  <a:cubicBezTo>
                    <a:pt x="265" y="1235"/>
                    <a:pt x="249" y="1104"/>
                    <a:pt x="237" y="984"/>
                  </a:cubicBezTo>
                  <a:cubicBezTo>
                    <a:pt x="237" y="983"/>
                    <a:pt x="237" y="982"/>
                    <a:pt x="237" y="981"/>
                  </a:cubicBezTo>
                  <a:cubicBezTo>
                    <a:pt x="215" y="775"/>
                    <a:pt x="202" y="598"/>
                    <a:pt x="202" y="512"/>
                  </a:cubicBezTo>
                  <a:cubicBezTo>
                    <a:pt x="202" y="419"/>
                    <a:pt x="222" y="333"/>
                    <a:pt x="262" y="254"/>
                  </a:cubicBezTo>
                  <a:cubicBezTo>
                    <a:pt x="459" y="254"/>
                    <a:pt x="459" y="254"/>
                    <a:pt x="459" y="254"/>
                  </a:cubicBezTo>
                  <a:cubicBezTo>
                    <a:pt x="472" y="254"/>
                    <a:pt x="483" y="244"/>
                    <a:pt x="483" y="230"/>
                  </a:cubicBezTo>
                  <a:cubicBezTo>
                    <a:pt x="483" y="217"/>
                    <a:pt x="472" y="206"/>
                    <a:pt x="459" y="206"/>
                  </a:cubicBezTo>
                  <a:cubicBezTo>
                    <a:pt x="290" y="206"/>
                    <a:pt x="290" y="206"/>
                    <a:pt x="290" y="206"/>
                  </a:cubicBezTo>
                  <a:cubicBezTo>
                    <a:pt x="300" y="191"/>
                    <a:pt x="311" y="175"/>
                    <a:pt x="323" y="161"/>
                  </a:cubicBezTo>
                  <a:cubicBezTo>
                    <a:pt x="368" y="105"/>
                    <a:pt x="413" y="69"/>
                    <a:pt x="434" y="55"/>
                  </a:cubicBezTo>
                  <a:cubicBezTo>
                    <a:pt x="460" y="73"/>
                    <a:pt x="523" y="123"/>
                    <a:pt x="577" y="206"/>
                  </a:cubicBezTo>
                  <a:cubicBezTo>
                    <a:pt x="562" y="206"/>
                    <a:pt x="562" y="206"/>
                    <a:pt x="562" y="206"/>
                  </a:cubicBezTo>
                  <a:cubicBezTo>
                    <a:pt x="548" y="206"/>
                    <a:pt x="538" y="217"/>
                    <a:pt x="538" y="230"/>
                  </a:cubicBezTo>
                  <a:cubicBezTo>
                    <a:pt x="538" y="244"/>
                    <a:pt x="548" y="254"/>
                    <a:pt x="562" y="254"/>
                  </a:cubicBezTo>
                  <a:cubicBezTo>
                    <a:pt x="604" y="254"/>
                    <a:pt x="604" y="254"/>
                    <a:pt x="604" y="254"/>
                  </a:cubicBezTo>
                  <a:cubicBezTo>
                    <a:pt x="640" y="323"/>
                    <a:pt x="666" y="408"/>
                    <a:pt x="666" y="512"/>
                  </a:cubicBezTo>
                  <a:cubicBezTo>
                    <a:pt x="666" y="598"/>
                    <a:pt x="652" y="775"/>
                    <a:pt x="631" y="981"/>
                  </a:cubicBezTo>
                  <a:cubicBezTo>
                    <a:pt x="631" y="982"/>
                    <a:pt x="630" y="983"/>
                    <a:pt x="630" y="983"/>
                  </a:cubicBezTo>
                  <a:cubicBezTo>
                    <a:pt x="618" y="1104"/>
                    <a:pt x="603" y="1235"/>
                    <a:pt x="586" y="1364"/>
                  </a:cubicBezTo>
                  <a:cubicBezTo>
                    <a:pt x="582" y="1390"/>
                    <a:pt x="560" y="1410"/>
                    <a:pt x="534" y="1410"/>
                  </a:cubicBezTo>
                  <a:close/>
                  <a:moveTo>
                    <a:pt x="819" y="1546"/>
                  </a:moveTo>
                  <a:cubicBezTo>
                    <a:pt x="639" y="1326"/>
                    <a:pt x="639" y="1326"/>
                    <a:pt x="639" y="1326"/>
                  </a:cubicBezTo>
                  <a:cubicBezTo>
                    <a:pt x="651" y="1235"/>
                    <a:pt x="662" y="1143"/>
                    <a:pt x="671" y="1055"/>
                  </a:cubicBezTo>
                  <a:cubicBezTo>
                    <a:pt x="791" y="1243"/>
                    <a:pt x="791" y="1243"/>
                    <a:pt x="791" y="1243"/>
                  </a:cubicBezTo>
                  <a:cubicBezTo>
                    <a:pt x="809" y="1272"/>
                    <a:pt x="819" y="1305"/>
                    <a:pt x="819" y="1340"/>
                  </a:cubicBezTo>
                  <a:lnTo>
                    <a:pt x="819" y="1546"/>
                  </a:lnTo>
                  <a:close/>
                  <a:moveTo>
                    <a:pt x="819" y="1546"/>
                  </a:moveTo>
                  <a:cubicBezTo>
                    <a:pt x="819" y="1546"/>
                    <a:pt x="819" y="1546"/>
                    <a:pt x="819" y="154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grpSp>
      <p:sp>
        <p:nvSpPr>
          <p:cNvPr id="366" name="TextBox 93">
            <a:extLst>
              <a:ext uri="{FF2B5EF4-FFF2-40B4-BE49-F238E27FC236}">
                <a16:creationId xmlns:a16="http://schemas.microsoft.com/office/drawing/2014/main" id="{F80D9474-D316-45F7-8E01-7F780A17E4DC}"/>
              </a:ext>
            </a:extLst>
          </p:cNvPr>
          <p:cNvSpPr txBox="1"/>
          <p:nvPr/>
        </p:nvSpPr>
        <p:spPr>
          <a:xfrm>
            <a:off x="4470689" y="1522750"/>
            <a:ext cx="7476341" cy="759182"/>
          </a:xfrm>
          <a:prstGeom prst="rect">
            <a:avLst/>
          </a:prstGeom>
          <a:noFill/>
        </p:spPr>
        <p:txBody>
          <a:bodyPr wrap="square" rtlCol="0">
            <a:spAutoFit/>
          </a:bodyPr>
          <a:lstStyle/>
          <a:p>
            <a:pPr>
              <a:lnSpc>
                <a:spcPts val="2550"/>
              </a:lnSpc>
            </a:pPr>
            <a:r>
              <a:rPr lang="sk-SK" sz="2000" dirty="0">
                <a:latin typeface="Raleway" panose="020B0503030101060003" pitchFamily="34" charset="-18"/>
              </a:rPr>
              <a:t>Schválenie Plánu obnovy a odolnosti SR, SAŽP implementuje Komponent 02</a:t>
            </a:r>
          </a:p>
        </p:txBody>
      </p:sp>
      <p:sp>
        <p:nvSpPr>
          <p:cNvPr id="367" name="Oval 94">
            <a:extLst>
              <a:ext uri="{FF2B5EF4-FFF2-40B4-BE49-F238E27FC236}">
                <a16:creationId xmlns:a16="http://schemas.microsoft.com/office/drawing/2014/main" id="{91C52EFF-18C4-483F-A518-B8C50495C67A}"/>
              </a:ext>
            </a:extLst>
          </p:cNvPr>
          <p:cNvSpPr/>
          <p:nvPr/>
        </p:nvSpPr>
        <p:spPr>
          <a:xfrm>
            <a:off x="2715735" y="3150945"/>
            <a:ext cx="154014" cy="154014"/>
          </a:xfrm>
          <a:prstGeom prst="ellipse">
            <a:avLst/>
          </a:prstGeom>
          <a:solidFill>
            <a:schemeClr val="accent4"/>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Raleway" panose="020B0503030101060003" pitchFamily="34" charset="-18"/>
            </a:endParaRPr>
          </a:p>
        </p:txBody>
      </p:sp>
      <p:sp>
        <p:nvSpPr>
          <p:cNvPr id="368" name="TextBox 95">
            <a:extLst>
              <a:ext uri="{FF2B5EF4-FFF2-40B4-BE49-F238E27FC236}">
                <a16:creationId xmlns:a16="http://schemas.microsoft.com/office/drawing/2014/main" id="{FA85442F-B250-4AC1-99A1-000602CC6480}"/>
              </a:ext>
            </a:extLst>
          </p:cNvPr>
          <p:cNvSpPr txBox="1"/>
          <p:nvPr/>
        </p:nvSpPr>
        <p:spPr>
          <a:xfrm>
            <a:off x="1399690" y="3020203"/>
            <a:ext cx="1146469" cy="400110"/>
          </a:xfrm>
          <a:prstGeom prst="rect">
            <a:avLst/>
          </a:prstGeom>
          <a:noFill/>
          <a:ln w="25400">
            <a:noFill/>
          </a:ln>
        </p:spPr>
        <p:txBody>
          <a:bodyPr wrap="none" rtlCol="0">
            <a:spAutoFit/>
          </a:bodyPr>
          <a:lstStyle/>
          <a:p>
            <a:pPr algn="r"/>
            <a:r>
              <a:rPr lang="sk-SK" sz="2000" dirty="0">
                <a:latin typeface="Raleway" panose="020B0503030101060003" pitchFamily="34" charset="-18"/>
              </a:rPr>
              <a:t>Júl 2022</a:t>
            </a:r>
            <a:endParaRPr lang="en-US" sz="2000" dirty="0">
              <a:latin typeface="Raleway" panose="020B0503030101060003" pitchFamily="34" charset="-18"/>
            </a:endParaRPr>
          </a:p>
        </p:txBody>
      </p:sp>
      <p:grpSp>
        <p:nvGrpSpPr>
          <p:cNvPr id="369" name="Group 96">
            <a:extLst>
              <a:ext uri="{FF2B5EF4-FFF2-40B4-BE49-F238E27FC236}">
                <a16:creationId xmlns:a16="http://schemas.microsoft.com/office/drawing/2014/main" id="{29D1D6C1-7E1E-48F7-AC93-5EBB6123E5A1}"/>
              </a:ext>
            </a:extLst>
          </p:cNvPr>
          <p:cNvGrpSpPr>
            <a:grpSpLocks noChangeAspect="1"/>
          </p:cNvGrpSpPr>
          <p:nvPr/>
        </p:nvGrpSpPr>
        <p:grpSpPr>
          <a:xfrm>
            <a:off x="3962011" y="3100722"/>
            <a:ext cx="434814" cy="355830"/>
            <a:chOff x="10201275" y="3549651"/>
            <a:chExt cx="6869113" cy="5621338"/>
          </a:xfrm>
        </p:grpSpPr>
        <p:sp>
          <p:nvSpPr>
            <p:cNvPr id="370" name="Freeform 333">
              <a:extLst>
                <a:ext uri="{FF2B5EF4-FFF2-40B4-BE49-F238E27FC236}">
                  <a16:creationId xmlns:a16="http://schemas.microsoft.com/office/drawing/2014/main" id="{40F60717-F31C-4FB8-A111-C9C099E7D4D1}"/>
                </a:ext>
              </a:extLst>
            </p:cNvPr>
            <p:cNvSpPr>
              <a:spLocks/>
            </p:cNvSpPr>
            <p:nvPr/>
          </p:nvSpPr>
          <p:spPr bwMode="auto">
            <a:xfrm>
              <a:off x="11336338" y="5765801"/>
              <a:ext cx="4597400" cy="2636838"/>
            </a:xfrm>
            <a:custGeom>
              <a:avLst/>
              <a:gdLst>
                <a:gd name="T0" fmla="*/ 937 w 1049"/>
                <a:gd name="T1" fmla="*/ 607 h 607"/>
                <a:gd name="T2" fmla="*/ 1015 w 1049"/>
                <a:gd name="T3" fmla="*/ 607 h 607"/>
                <a:gd name="T4" fmla="*/ 1049 w 1049"/>
                <a:gd name="T5" fmla="*/ 572 h 607"/>
                <a:gd name="T6" fmla="*/ 1049 w 1049"/>
                <a:gd name="T7" fmla="*/ 478 h 607"/>
                <a:gd name="T8" fmla="*/ 1015 w 1049"/>
                <a:gd name="T9" fmla="*/ 443 h 607"/>
                <a:gd name="T10" fmla="*/ 937 w 1049"/>
                <a:gd name="T11" fmla="*/ 443 h 607"/>
                <a:gd name="T12" fmla="*/ 874 w 1049"/>
                <a:gd name="T13" fmla="*/ 292 h 607"/>
                <a:gd name="T14" fmla="*/ 929 w 1049"/>
                <a:gd name="T15" fmla="*/ 236 h 607"/>
                <a:gd name="T16" fmla="*/ 929 w 1049"/>
                <a:gd name="T17" fmla="*/ 187 h 607"/>
                <a:gd name="T18" fmla="*/ 863 w 1049"/>
                <a:gd name="T19" fmla="*/ 120 h 607"/>
                <a:gd name="T20" fmla="*/ 814 w 1049"/>
                <a:gd name="T21" fmla="*/ 120 h 607"/>
                <a:gd name="T22" fmla="*/ 758 w 1049"/>
                <a:gd name="T23" fmla="*/ 175 h 607"/>
                <a:gd name="T24" fmla="*/ 606 w 1049"/>
                <a:gd name="T25" fmla="*/ 113 h 607"/>
                <a:gd name="T26" fmla="*/ 606 w 1049"/>
                <a:gd name="T27" fmla="*/ 34 h 607"/>
                <a:gd name="T28" fmla="*/ 572 w 1049"/>
                <a:gd name="T29" fmla="*/ 0 h 607"/>
                <a:gd name="T30" fmla="*/ 477 w 1049"/>
                <a:gd name="T31" fmla="*/ 0 h 607"/>
                <a:gd name="T32" fmla="*/ 443 w 1049"/>
                <a:gd name="T33" fmla="*/ 34 h 607"/>
                <a:gd name="T34" fmla="*/ 443 w 1049"/>
                <a:gd name="T35" fmla="*/ 113 h 607"/>
                <a:gd name="T36" fmla="*/ 291 w 1049"/>
                <a:gd name="T37" fmla="*/ 175 h 607"/>
                <a:gd name="T38" fmla="*/ 235 w 1049"/>
                <a:gd name="T39" fmla="*/ 120 h 607"/>
                <a:gd name="T40" fmla="*/ 186 w 1049"/>
                <a:gd name="T41" fmla="*/ 120 h 607"/>
                <a:gd name="T42" fmla="*/ 120 w 1049"/>
                <a:gd name="T43" fmla="*/ 187 h 607"/>
                <a:gd name="T44" fmla="*/ 120 w 1049"/>
                <a:gd name="T45" fmla="*/ 236 h 607"/>
                <a:gd name="T46" fmla="*/ 175 w 1049"/>
                <a:gd name="T47" fmla="*/ 291 h 607"/>
                <a:gd name="T48" fmla="*/ 113 w 1049"/>
                <a:gd name="T49" fmla="*/ 443 h 607"/>
                <a:gd name="T50" fmla="*/ 34 w 1049"/>
                <a:gd name="T51" fmla="*/ 443 h 607"/>
                <a:gd name="T52" fmla="*/ 0 w 1049"/>
                <a:gd name="T53" fmla="*/ 478 h 607"/>
                <a:gd name="T54" fmla="*/ 0 w 1049"/>
                <a:gd name="T55" fmla="*/ 572 h 607"/>
                <a:gd name="T56" fmla="*/ 34 w 1049"/>
                <a:gd name="T57" fmla="*/ 606 h 607"/>
                <a:gd name="T58" fmla="*/ 113 w 1049"/>
                <a:gd name="T59" fmla="*/ 606 h 607"/>
                <a:gd name="T60" fmla="*/ 280 w 1049"/>
                <a:gd name="T61" fmla="*/ 525 h 607"/>
                <a:gd name="T62" fmla="*/ 525 w 1049"/>
                <a:gd name="T63" fmla="*/ 280 h 607"/>
                <a:gd name="T64" fmla="*/ 769 w 1049"/>
                <a:gd name="T65" fmla="*/ 52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9" h="607">
                  <a:moveTo>
                    <a:pt x="937" y="607"/>
                  </a:moveTo>
                  <a:cubicBezTo>
                    <a:pt x="1015" y="607"/>
                    <a:pt x="1015" y="607"/>
                    <a:pt x="1015" y="607"/>
                  </a:cubicBezTo>
                  <a:cubicBezTo>
                    <a:pt x="1034" y="607"/>
                    <a:pt x="1049" y="591"/>
                    <a:pt x="1049" y="572"/>
                  </a:cubicBezTo>
                  <a:cubicBezTo>
                    <a:pt x="1049" y="478"/>
                    <a:pt x="1049" y="478"/>
                    <a:pt x="1049" y="478"/>
                  </a:cubicBezTo>
                  <a:cubicBezTo>
                    <a:pt x="1049" y="459"/>
                    <a:pt x="1034" y="443"/>
                    <a:pt x="1015" y="443"/>
                  </a:cubicBezTo>
                  <a:cubicBezTo>
                    <a:pt x="937" y="443"/>
                    <a:pt x="937" y="443"/>
                    <a:pt x="937" y="443"/>
                  </a:cubicBezTo>
                  <a:cubicBezTo>
                    <a:pt x="926" y="388"/>
                    <a:pt x="904" y="337"/>
                    <a:pt x="874" y="292"/>
                  </a:cubicBezTo>
                  <a:cubicBezTo>
                    <a:pt x="929" y="236"/>
                    <a:pt x="929" y="236"/>
                    <a:pt x="929" y="236"/>
                  </a:cubicBezTo>
                  <a:cubicBezTo>
                    <a:pt x="943" y="222"/>
                    <a:pt x="943" y="200"/>
                    <a:pt x="929" y="187"/>
                  </a:cubicBezTo>
                  <a:cubicBezTo>
                    <a:pt x="863" y="120"/>
                    <a:pt x="863" y="120"/>
                    <a:pt x="863" y="120"/>
                  </a:cubicBezTo>
                  <a:cubicBezTo>
                    <a:pt x="849" y="107"/>
                    <a:pt x="827" y="107"/>
                    <a:pt x="814" y="120"/>
                  </a:cubicBezTo>
                  <a:cubicBezTo>
                    <a:pt x="758" y="175"/>
                    <a:pt x="758" y="175"/>
                    <a:pt x="758" y="175"/>
                  </a:cubicBezTo>
                  <a:cubicBezTo>
                    <a:pt x="713" y="145"/>
                    <a:pt x="662" y="124"/>
                    <a:pt x="606" y="113"/>
                  </a:cubicBezTo>
                  <a:cubicBezTo>
                    <a:pt x="606" y="34"/>
                    <a:pt x="606" y="34"/>
                    <a:pt x="606" y="34"/>
                  </a:cubicBezTo>
                  <a:cubicBezTo>
                    <a:pt x="606" y="15"/>
                    <a:pt x="591" y="0"/>
                    <a:pt x="572" y="0"/>
                  </a:cubicBezTo>
                  <a:cubicBezTo>
                    <a:pt x="477" y="0"/>
                    <a:pt x="477" y="0"/>
                    <a:pt x="477" y="0"/>
                  </a:cubicBezTo>
                  <a:cubicBezTo>
                    <a:pt x="458" y="0"/>
                    <a:pt x="443" y="15"/>
                    <a:pt x="443" y="34"/>
                  </a:cubicBezTo>
                  <a:cubicBezTo>
                    <a:pt x="443" y="113"/>
                    <a:pt x="443" y="113"/>
                    <a:pt x="443" y="113"/>
                  </a:cubicBezTo>
                  <a:cubicBezTo>
                    <a:pt x="387" y="124"/>
                    <a:pt x="336" y="145"/>
                    <a:pt x="291" y="175"/>
                  </a:cubicBezTo>
                  <a:cubicBezTo>
                    <a:pt x="235" y="120"/>
                    <a:pt x="235" y="120"/>
                    <a:pt x="235" y="120"/>
                  </a:cubicBezTo>
                  <a:cubicBezTo>
                    <a:pt x="222" y="106"/>
                    <a:pt x="200" y="106"/>
                    <a:pt x="186" y="120"/>
                  </a:cubicBezTo>
                  <a:cubicBezTo>
                    <a:pt x="120" y="187"/>
                    <a:pt x="120" y="187"/>
                    <a:pt x="120" y="187"/>
                  </a:cubicBezTo>
                  <a:cubicBezTo>
                    <a:pt x="106" y="200"/>
                    <a:pt x="106" y="222"/>
                    <a:pt x="120" y="236"/>
                  </a:cubicBezTo>
                  <a:cubicBezTo>
                    <a:pt x="175" y="291"/>
                    <a:pt x="175" y="291"/>
                    <a:pt x="175" y="291"/>
                  </a:cubicBezTo>
                  <a:cubicBezTo>
                    <a:pt x="145" y="336"/>
                    <a:pt x="123" y="388"/>
                    <a:pt x="113" y="443"/>
                  </a:cubicBezTo>
                  <a:cubicBezTo>
                    <a:pt x="34" y="443"/>
                    <a:pt x="34" y="443"/>
                    <a:pt x="34" y="443"/>
                  </a:cubicBezTo>
                  <a:cubicBezTo>
                    <a:pt x="15" y="443"/>
                    <a:pt x="0" y="458"/>
                    <a:pt x="0" y="478"/>
                  </a:cubicBezTo>
                  <a:cubicBezTo>
                    <a:pt x="0" y="572"/>
                    <a:pt x="0" y="572"/>
                    <a:pt x="0" y="572"/>
                  </a:cubicBezTo>
                  <a:cubicBezTo>
                    <a:pt x="0" y="591"/>
                    <a:pt x="15" y="606"/>
                    <a:pt x="34" y="606"/>
                  </a:cubicBezTo>
                  <a:cubicBezTo>
                    <a:pt x="113" y="606"/>
                    <a:pt x="113" y="606"/>
                    <a:pt x="113" y="606"/>
                  </a:cubicBezTo>
                  <a:cubicBezTo>
                    <a:pt x="280" y="525"/>
                    <a:pt x="280" y="525"/>
                    <a:pt x="280" y="525"/>
                  </a:cubicBezTo>
                  <a:cubicBezTo>
                    <a:pt x="280" y="390"/>
                    <a:pt x="390" y="280"/>
                    <a:pt x="525" y="280"/>
                  </a:cubicBezTo>
                  <a:cubicBezTo>
                    <a:pt x="660" y="280"/>
                    <a:pt x="769" y="390"/>
                    <a:pt x="769" y="525"/>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371" name="Freeform 334">
              <a:extLst>
                <a:ext uri="{FF2B5EF4-FFF2-40B4-BE49-F238E27FC236}">
                  <a16:creationId xmlns:a16="http://schemas.microsoft.com/office/drawing/2014/main" id="{D9799B2C-67A6-415D-8C84-B292A1BE335F}"/>
                </a:ext>
              </a:extLst>
            </p:cNvPr>
            <p:cNvSpPr>
              <a:spLocks noEditPoints="1"/>
            </p:cNvSpPr>
            <p:nvPr/>
          </p:nvSpPr>
          <p:spPr bwMode="auto">
            <a:xfrm>
              <a:off x="10201275" y="3549651"/>
              <a:ext cx="6869113" cy="5621338"/>
            </a:xfrm>
            <a:custGeom>
              <a:avLst/>
              <a:gdLst>
                <a:gd name="T0" fmla="*/ 1567 w 1567"/>
                <a:gd name="T1" fmla="*/ 1174 h 1294"/>
                <a:gd name="T2" fmla="*/ 1567 w 1567"/>
                <a:gd name="T3" fmla="*/ 119 h 1294"/>
                <a:gd name="T4" fmla="*/ 1447 w 1567"/>
                <a:gd name="T5" fmla="*/ 0 h 1294"/>
                <a:gd name="T6" fmla="*/ 119 w 1567"/>
                <a:gd name="T7" fmla="*/ 0 h 1294"/>
                <a:gd name="T8" fmla="*/ 0 w 1567"/>
                <a:gd name="T9" fmla="*/ 119 h 1294"/>
                <a:gd name="T10" fmla="*/ 0 w 1567"/>
                <a:gd name="T11" fmla="*/ 1174 h 1294"/>
                <a:gd name="T12" fmla="*/ 119 w 1567"/>
                <a:gd name="T13" fmla="*/ 1294 h 1294"/>
                <a:gd name="T14" fmla="*/ 1447 w 1567"/>
                <a:gd name="T15" fmla="*/ 1294 h 1294"/>
                <a:gd name="T16" fmla="*/ 1567 w 1567"/>
                <a:gd name="T17" fmla="*/ 1174 h 1294"/>
                <a:gd name="T18" fmla="*/ 119 w 1567"/>
                <a:gd name="T19" fmla="*/ 58 h 1294"/>
                <a:gd name="T20" fmla="*/ 1447 w 1567"/>
                <a:gd name="T21" fmla="*/ 58 h 1294"/>
                <a:gd name="T22" fmla="*/ 1509 w 1567"/>
                <a:gd name="T23" fmla="*/ 119 h 1294"/>
                <a:gd name="T24" fmla="*/ 1509 w 1567"/>
                <a:gd name="T25" fmla="*/ 262 h 1294"/>
                <a:gd name="T26" fmla="*/ 58 w 1567"/>
                <a:gd name="T27" fmla="*/ 262 h 1294"/>
                <a:gd name="T28" fmla="*/ 58 w 1567"/>
                <a:gd name="T29" fmla="*/ 119 h 1294"/>
                <a:gd name="T30" fmla="*/ 119 w 1567"/>
                <a:gd name="T31" fmla="*/ 58 h 1294"/>
                <a:gd name="T32" fmla="*/ 58 w 1567"/>
                <a:gd name="T33" fmla="*/ 1174 h 1294"/>
                <a:gd name="T34" fmla="*/ 58 w 1567"/>
                <a:gd name="T35" fmla="*/ 320 h 1294"/>
                <a:gd name="T36" fmla="*/ 1509 w 1567"/>
                <a:gd name="T37" fmla="*/ 320 h 1294"/>
                <a:gd name="T38" fmla="*/ 1509 w 1567"/>
                <a:gd name="T39" fmla="*/ 1174 h 1294"/>
                <a:gd name="T40" fmla="*/ 1447 w 1567"/>
                <a:gd name="T41" fmla="*/ 1236 h 1294"/>
                <a:gd name="T42" fmla="*/ 119 w 1567"/>
                <a:gd name="T43" fmla="*/ 1236 h 1294"/>
                <a:gd name="T44" fmla="*/ 58 w 1567"/>
                <a:gd name="T45" fmla="*/ 1174 h 1294"/>
                <a:gd name="T46" fmla="*/ 58 w 1567"/>
                <a:gd name="T47" fmla="*/ 1174 h 1294"/>
                <a:gd name="T48" fmla="*/ 58 w 1567"/>
                <a:gd name="T49" fmla="*/ 1174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7" h="1294">
                  <a:moveTo>
                    <a:pt x="1567" y="1174"/>
                  </a:moveTo>
                  <a:cubicBezTo>
                    <a:pt x="1567" y="119"/>
                    <a:pt x="1567" y="119"/>
                    <a:pt x="1567" y="119"/>
                  </a:cubicBezTo>
                  <a:cubicBezTo>
                    <a:pt x="1567" y="53"/>
                    <a:pt x="1513" y="0"/>
                    <a:pt x="1447" y="0"/>
                  </a:cubicBezTo>
                  <a:cubicBezTo>
                    <a:pt x="119" y="0"/>
                    <a:pt x="119" y="0"/>
                    <a:pt x="119" y="0"/>
                  </a:cubicBezTo>
                  <a:cubicBezTo>
                    <a:pt x="53" y="0"/>
                    <a:pt x="0" y="53"/>
                    <a:pt x="0" y="119"/>
                  </a:cubicBezTo>
                  <a:cubicBezTo>
                    <a:pt x="0" y="1174"/>
                    <a:pt x="0" y="1174"/>
                    <a:pt x="0" y="1174"/>
                  </a:cubicBezTo>
                  <a:cubicBezTo>
                    <a:pt x="0" y="1240"/>
                    <a:pt x="53" y="1294"/>
                    <a:pt x="119" y="1294"/>
                  </a:cubicBezTo>
                  <a:cubicBezTo>
                    <a:pt x="1447" y="1294"/>
                    <a:pt x="1447" y="1294"/>
                    <a:pt x="1447" y="1294"/>
                  </a:cubicBezTo>
                  <a:cubicBezTo>
                    <a:pt x="1513" y="1294"/>
                    <a:pt x="1567" y="1240"/>
                    <a:pt x="1567" y="1174"/>
                  </a:cubicBezTo>
                  <a:close/>
                  <a:moveTo>
                    <a:pt x="119" y="58"/>
                  </a:moveTo>
                  <a:cubicBezTo>
                    <a:pt x="1447" y="58"/>
                    <a:pt x="1447" y="58"/>
                    <a:pt x="1447" y="58"/>
                  </a:cubicBezTo>
                  <a:cubicBezTo>
                    <a:pt x="1481" y="58"/>
                    <a:pt x="1509" y="85"/>
                    <a:pt x="1509" y="119"/>
                  </a:cubicBezTo>
                  <a:cubicBezTo>
                    <a:pt x="1509" y="262"/>
                    <a:pt x="1509" y="262"/>
                    <a:pt x="1509" y="262"/>
                  </a:cubicBezTo>
                  <a:cubicBezTo>
                    <a:pt x="58" y="262"/>
                    <a:pt x="58" y="262"/>
                    <a:pt x="58" y="262"/>
                  </a:cubicBezTo>
                  <a:cubicBezTo>
                    <a:pt x="58" y="119"/>
                    <a:pt x="58" y="119"/>
                    <a:pt x="58" y="119"/>
                  </a:cubicBezTo>
                  <a:cubicBezTo>
                    <a:pt x="58" y="85"/>
                    <a:pt x="85" y="58"/>
                    <a:pt x="119" y="58"/>
                  </a:cubicBezTo>
                  <a:close/>
                  <a:moveTo>
                    <a:pt x="58" y="1174"/>
                  </a:moveTo>
                  <a:cubicBezTo>
                    <a:pt x="58" y="320"/>
                    <a:pt x="58" y="320"/>
                    <a:pt x="58" y="320"/>
                  </a:cubicBezTo>
                  <a:cubicBezTo>
                    <a:pt x="1509" y="320"/>
                    <a:pt x="1509" y="320"/>
                    <a:pt x="1509" y="320"/>
                  </a:cubicBezTo>
                  <a:cubicBezTo>
                    <a:pt x="1509" y="1174"/>
                    <a:pt x="1509" y="1174"/>
                    <a:pt x="1509" y="1174"/>
                  </a:cubicBezTo>
                  <a:cubicBezTo>
                    <a:pt x="1509" y="1208"/>
                    <a:pt x="1481" y="1236"/>
                    <a:pt x="1447" y="1236"/>
                  </a:cubicBezTo>
                  <a:cubicBezTo>
                    <a:pt x="119" y="1236"/>
                    <a:pt x="119" y="1236"/>
                    <a:pt x="119" y="1236"/>
                  </a:cubicBezTo>
                  <a:cubicBezTo>
                    <a:pt x="85" y="1236"/>
                    <a:pt x="58" y="1208"/>
                    <a:pt x="58" y="1174"/>
                  </a:cubicBezTo>
                  <a:close/>
                  <a:moveTo>
                    <a:pt x="58" y="1174"/>
                  </a:moveTo>
                  <a:cubicBezTo>
                    <a:pt x="58" y="1174"/>
                    <a:pt x="58" y="1174"/>
                    <a:pt x="58" y="117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372" name="Freeform 335">
              <a:extLst>
                <a:ext uri="{FF2B5EF4-FFF2-40B4-BE49-F238E27FC236}">
                  <a16:creationId xmlns:a16="http://schemas.microsoft.com/office/drawing/2014/main" id="{D6EB22D7-FA7C-4CFC-B485-615F591BCB9E}"/>
                </a:ext>
              </a:extLst>
            </p:cNvPr>
            <p:cNvSpPr>
              <a:spLocks noEditPoints="1"/>
            </p:cNvSpPr>
            <p:nvPr/>
          </p:nvSpPr>
          <p:spPr bwMode="auto">
            <a:xfrm>
              <a:off x="12436475" y="6856413"/>
              <a:ext cx="2401888" cy="1316038"/>
            </a:xfrm>
            <a:custGeom>
              <a:avLst/>
              <a:gdLst>
                <a:gd name="T0" fmla="*/ 273 w 548"/>
                <a:gd name="T1" fmla="*/ 0 h 303"/>
                <a:gd name="T2" fmla="*/ 0 w 548"/>
                <a:gd name="T3" fmla="*/ 274 h 303"/>
                <a:gd name="T4" fmla="*/ 29 w 548"/>
                <a:gd name="T5" fmla="*/ 303 h 303"/>
                <a:gd name="T6" fmla="*/ 58 w 548"/>
                <a:gd name="T7" fmla="*/ 274 h 303"/>
                <a:gd name="T8" fmla="*/ 274 w 548"/>
                <a:gd name="T9" fmla="*/ 58 h 303"/>
                <a:gd name="T10" fmla="*/ 489 w 548"/>
                <a:gd name="T11" fmla="*/ 274 h 303"/>
                <a:gd name="T12" fmla="*/ 518 w 548"/>
                <a:gd name="T13" fmla="*/ 303 h 303"/>
                <a:gd name="T14" fmla="*/ 548 w 548"/>
                <a:gd name="T15" fmla="*/ 274 h 303"/>
                <a:gd name="T16" fmla="*/ 273 w 548"/>
                <a:gd name="T17" fmla="*/ 0 h 303"/>
                <a:gd name="T18" fmla="*/ 273 w 548"/>
                <a:gd name="T19" fmla="*/ 0 h 303"/>
                <a:gd name="T20" fmla="*/ 273 w 548"/>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8" h="303">
                  <a:moveTo>
                    <a:pt x="273" y="0"/>
                  </a:moveTo>
                  <a:cubicBezTo>
                    <a:pt x="122" y="0"/>
                    <a:pt x="0" y="123"/>
                    <a:pt x="0" y="274"/>
                  </a:cubicBezTo>
                  <a:cubicBezTo>
                    <a:pt x="0" y="290"/>
                    <a:pt x="13" y="303"/>
                    <a:pt x="29" y="303"/>
                  </a:cubicBezTo>
                  <a:cubicBezTo>
                    <a:pt x="45" y="303"/>
                    <a:pt x="58" y="290"/>
                    <a:pt x="58" y="274"/>
                  </a:cubicBezTo>
                  <a:cubicBezTo>
                    <a:pt x="58" y="155"/>
                    <a:pt x="155" y="58"/>
                    <a:pt x="274" y="58"/>
                  </a:cubicBezTo>
                  <a:cubicBezTo>
                    <a:pt x="393" y="58"/>
                    <a:pt x="489" y="155"/>
                    <a:pt x="489" y="274"/>
                  </a:cubicBezTo>
                  <a:cubicBezTo>
                    <a:pt x="489" y="290"/>
                    <a:pt x="502" y="303"/>
                    <a:pt x="518" y="303"/>
                  </a:cubicBezTo>
                  <a:cubicBezTo>
                    <a:pt x="534" y="303"/>
                    <a:pt x="548" y="290"/>
                    <a:pt x="548" y="274"/>
                  </a:cubicBezTo>
                  <a:cubicBezTo>
                    <a:pt x="547" y="123"/>
                    <a:pt x="424" y="0"/>
                    <a:pt x="273" y="0"/>
                  </a:cubicBezTo>
                  <a:close/>
                  <a:moveTo>
                    <a:pt x="273" y="0"/>
                  </a:moveTo>
                  <a:cubicBezTo>
                    <a:pt x="273" y="0"/>
                    <a:pt x="273" y="0"/>
                    <a:pt x="273"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373" name="Freeform 336">
              <a:extLst>
                <a:ext uri="{FF2B5EF4-FFF2-40B4-BE49-F238E27FC236}">
                  <a16:creationId xmlns:a16="http://schemas.microsoft.com/office/drawing/2014/main" id="{27963D84-DC18-4C04-90F0-B10503FCD3F8}"/>
                </a:ext>
              </a:extLst>
            </p:cNvPr>
            <p:cNvSpPr>
              <a:spLocks noEditPoints="1"/>
            </p:cNvSpPr>
            <p:nvPr/>
          </p:nvSpPr>
          <p:spPr bwMode="auto">
            <a:xfrm>
              <a:off x="11201400" y="5638801"/>
              <a:ext cx="4864100" cy="2894013"/>
            </a:xfrm>
            <a:custGeom>
              <a:avLst/>
              <a:gdLst>
                <a:gd name="T0" fmla="*/ 991 w 1110"/>
                <a:gd name="T1" fmla="*/ 443 h 666"/>
                <a:gd name="T2" fmla="*/ 981 w 1110"/>
                <a:gd name="T3" fmla="*/ 285 h 666"/>
                <a:gd name="T4" fmla="*/ 981 w 1110"/>
                <a:gd name="T5" fmla="*/ 195 h 666"/>
                <a:gd name="T6" fmla="*/ 824 w 1110"/>
                <a:gd name="T7" fmla="*/ 128 h 666"/>
                <a:gd name="T8" fmla="*/ 666 w 1110"/>
                <a:gd name="T9" fmla="*/ 118 h 666"/>
                <a:gd name="T10" fmla="*/ 602 w 1110"/>
                <a:gd name="T11" fmla="*/ 0 h 666"/>
                <a:gd name="T12" fmla="*/ 444 w 1110"/>
                <a:gd name="T13" fmla="*/ 63 h 666"/>
                <a:gd name="T14" fmla="*/ 326 w 1110"/>
                <a:gd name="T15" fmla="*/ 168 h 666"/>
                <a:gd name="T16" fmla="*/ 241 w 1110"/>
                <a:gd name="T17" fmla="*/ 110 h 666"/>
                <a:gd name="T18" fmla="*/ 129 w 1110"/>
                <a:gd name="T19" fmla="*/ 196 h 666"/>
                <a:gd name="T20" fmla="*/ 129 w 1110"/>
                <a:gd name="T21" fmla="*/ 286 h 666"/>
                <a:gd name="T22" fmla="*/ 119 w 1110"/>
                <a:gd name="T23" fmla="*/ 444 h 666"/>
                <a:gd name="T24" fmla="*/ 0 w 1110"/>
                <a:gd name="T25" fmla="*/ 507 h 666"/>
                <a:gd name="T26" fmla="*/ 64 w 1110"/>
                <a:gd name="T27" fmla="*/ 666 h 666"/>
                <a:gd name="T28" fmla="*/ 171 w 1110"/>
                <a:gd name="T29" fmla="*/ 636 h 666"/>
                <a:gd name="T30" fmla="*/ 64 w 1110"/>
                <a:gd name="T31" fmla="*/ 607 h 666"/>
                <a:gd name="T32" fmla="*/ 58 w 1110"/>
                <a:gd name="T33" fmla="*/ 507 h 666"/>
                <a:gd name="T34" fmla="*/ 142 w 1110"/>
                <a:gd name="T35" fmla="*/ 501 h 666"/>
                <a:gd name="T36" fmla="*/ 229 w 1110"/>
                <a:gd name="T37" fmla="*/ 337 h 666"/>
                <a:gd name="T38" fmla="*/ 170 w 1110"/>
                <a:gd name="T39" fmla="*/ 244 h 666"/>
                <a:gd name="T40" fmla="*/ 170 w 1110"/>
                <a:gd name="T41" fmla="*/ 237 h 666"/>
                <a:gd name="T42" fmla="*/ 241 w 1110"/>
                <a:gd name="T43" fmla="*/ 168 h 666"/>
                <a:gd name="T44" fmla="*/ 301 w 1110"/>
                <a:gd name="T45" fmla="*/ 226 h 666"/>
                <a:gd name="T46" fmla="*/ 479 w 1110"/>
                <a:gd name="T47" fmla="*/ 171 h 666"/>
                <a:gd name="T48" fmla="*/ 502 w 1110"/>
                <a:gd name="T49" fmla="*/ 63 h 666"/>
                <a:gd name="T50" fmla="*/ 602 w 1110"/>
                <a:gd name="T51" fmla="*/ 58 h 666"/>
                <a:gd name="T52" fmla="*/ 608 w 1110"/>
                <a:gd name="T53" fmla="*/ 142 h 666"/>
                <a:gd name="T54" fmla="*/ 772 w 1110"/>
                <a:gd name="T55" fmla="*/ 229 h 666"/>
                <a:gd name="T56" fmla="*/ 865 w 1110"/>
                <a:gd name="T57" fmla="*/ 170 h 666"/>
                <a:gd name="T58" fmla="*/ 940 w 1110"/>
                <a:gd name="T59" fmla="*/ 236 h 666"/>
                <a:gd name="T60" fmla="*/ 940 w 1110"/>
                <a:gd name="T61" fmla="*/ 244 h 666"/>
                <a:gd name="T62" fmla="*/ 880 w 1110"/>
                <a:gd name="T63" fmla="*/ 337 h 666"/>
                <a:gd name="T64" fmla="*/ 968 w 1110"/>
                <a:gd name="T65" fmla="*/ 501 h 666"/>
                <a:gd name="T66" fmla="*/ 1052 w 1110"/>
                <a:gd name="T67" fmla="*/ 507 h 666"/>
                <a:gd name="T68" fmla="*/ 1046 w 1110"/>
                <a:gd name="T69" fmla="*/ 607 h 666"/>
                <a:gd name="T70" fmla="*/ 938 w 1110"/>
                <a:gd name="T71" fmla="*/ 636 h 666"/>
                <a:gd name="T72" fmla="*/ 1046 w 1110"/>
                <a:gd name="T73" fmla="*/ 666 h 666"/>
                <a:gd name="T74" fmla="*/ 1110 w 1110"/>
                <a:gd name="T75" fmla="*/ 507 h 666"/>
                <a:gd name="T76" fmla="*/ 1046 w 1110"/>
                <a:gd name="T77" fmla="*/ 44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0" h="666">
                  <a:moveTo>
                    <a:pt x="1046" y="443"/>
                  </a:moveTo>
                  <a:cubicBezTo>
                    <a:pt x="991" y="443"/>
                    <a:pt x="991" y="443"/>
                    <a:pt x="991" y="443"/>
                  </a:cubicBezTo>
                  <a:cubicBezTo>
                    <a:pt x="980" y="401"/>
                    <a:pt x="964" y="362"/>
                    <a:pt x="942" y="324"/>
                  </a:cubicBezTo>
                  <a:cubicBezTo>
                    <a:pt x="981" y="285"/>
                    <a:pt x="981" y="285"/>
                    <a:pt x="981" y="285"/>
                  </a:cubicBezTo>
                  <a:cubicBezTo>
                    <a:pt x="993" y="273"/>
                    <a:pt x="999" y="257"/>
                    <a:pt x="999" y="240"/>
                  </a:cubicBezTo>
                  <a:cubicBezTo>
                    <a:pt x="999" y="223"/>
                    <a:pt x="992" y="207"/>
                    <a:pt x="981" y="195"/>
                  </a:cubicBezTo>
                  <a:cubicBezTo>
                    <a:pt x="914" y="128"/>
                    <a:pt x="914" y="128"/>
                    <a:pt x="914" y="128"/>
                  </a:cubicBezTo>
                  <a:cubicBezTo>
                    <a:pt x="889" y="103"/>
                    <a:pt x="848" y="103"/>
                    <a:pt x="824" y="128"/>
                  </a:cubicBezTo>
                  <a:cubicBezTo>
                    <a:pt x="785" y="167"/>
                    <a:pt x="785" y="167"/>
                    <a:pt x="785" y="167"/>
                  </a:cubicBezTo>
                  <a:cubicBezTo>
                    <a:pt x="748" y="145"/>
                    <a:pt x="708" y="129"/>
                    <a:pt x="666" y="118"/>
                  </a:cubicBezTo>
                  <a:cubicBezTo>
                    <a:pt x="666" y="63"/>
                    <a:pt x="666" y="63"/>
                    <a:pt x="666" y="63"/>
                  </a:cubicBezTo>
                  <a:cubicBezTo>
                    <a:pt x="666" y="28"/>
                    <a:pt x="638" y="0"/>
                    <a:pt x="602" y="0"/>
                  </a:cubicBezTo>
                  <a:cubicBezTo>
                    <a:pt x="508" y="0"/>
                    <a:pt x="508" y="0"/>
                    <a:pt x="508" y="0"/>
                  </a:cubicBezTo>
                  <a:cubicBezTo>
                    <a:pt x="473" y="0"/>
                    <a:pt x="444" y="28"/>
                    <a:pt x="444" y="63"/>
                  </a:cubicBezTo>
                  <a:cubicBezTo>
                    <a:pt x="444" y="119"/>
                    <a:pt x="444" y="119"/>
                    <a:pt x="444" y="119"/>
                  </a:cubicBezTo>
                  <a:cubicBezTo>
                    <a:pt x="402" y="129"/>
                    <a:pt x="363" y="146"/>
                    <a:pt x="326" y="168"/>
                  </a:cubicBezTo>
                  <a:cubicBezTo>
                    <a:pt x="287" y="129"/>
                    <a:pt x="287" y="129"/>
                    <a:pt x="287" y="129"/>
                  </a:cubicBezTo>
                  <a:cubicBezTo>
                    <a:pt x="274" y="117"/>
                    <a:pt x="258" y="110"/>
                    <a:pt x="241" y="110"/>
                  </a:cubicBezTo>
                  <a:cubicBezTo>
                    <a:pt x="224" y="110"/>
                    <a:pt x="208" y="117"/>
                    <a:pt x="196" y="129"/>
                  </a:cubicBezTo>
                  <a:cubicBezTo>
                    <a:pt x="129" y="196"/>
                    <a:pt x="129" y="196"/>
                    <a:pt x="129" y="196"/>
                  </a:cubicBezTo>
                  <a:cubicBezTo>
                    <a:pt x="117" y="208"/>
                    <a:pt x="111" y="224"/>
                    <a:pt x="111" y="241"/>
                  </a:cubicBezTo>
                  <a:cubicBezTo>
                    <a:pt x="111" y="258"/>
                    <a:pt x="118" y="274"/>
                    <a:pt x="129" y="286"/>
                  </a:cubicBezTo>
                  <a:cubicBezTo>
                    <a:pt x="168" y="325"/>
                    <a:pt x="168" y="325"/>
                    <a:pt x="168" y="325"/>
                  </a:cubicBezTo>
                  <a:cubicBezTo>
                    <a:pt x="146" y="362"/>
                    <a:pt x="130" y="402"/>
                    <a:pt x="119" y="444"/>
                  </a:cubicBezTo>
                  <a:cubicBezTo>
                    <a:pt x="64" y="444"/>
                    <a:pt x="64" y="444"/>
                    <a:pt x="64" y="444"/>
                  </a:cubicBezTo>
                  <a:cubicBezTo>
                    <a:pt x="29" y="444"/>
                    <a:pt x="0" y="472"/>
                    <a:pt x="0" y="507"/>
                  </a:cubicBezTo>
                  <a:cubicBezTo>
                    <a:pt x="0" y="602"/>
                    <a:pt x="0" y="602"/>
                    <a:pt x="0" y="602"/>
                  </a:cubicBezTo>
                  <a:cubicBezTo>
                    <a:pt x="0" y="637"/>
                    <a:pt x="29" y="666"/>
                    <a:pt x="64" y="666"/>
                  </a:cubicBezTo>
                  <a:cubicBezTo>
                    <a:pt x="142" y="666"/>
                    <a:pt x="142" y="666"/>
                    <a:pt x="142" y="666"/>
                  </a:cubicBezTo>
                  <a:cubicBezTo>
                    <a:pt x="158" y="666"/>
                    <a:pt x="171" y="652"/>
                    <a:pt x="171" y="636"/>
                  </a:cubicBezTo>
                  <a:cubicBezTo>
                    <a:pt x="171" y="620"/>
                    <a:pt x="158" y="607"/>
                    <a:pt x="142" y="607"/>
                  </a:cubicBezTo>
                  <a:cubicBezTo>
                    <a:pt x="64" y="607"/>
                    <a:pt x="64" y="607"/>
                    <a:pt x="64" y="607"/>
                  </a:cubicBezTo>
                  <a:cubicBezTo>
                    <a:pt x="61" y="607"/>
                    <a:pt x="58" y="605"/>
                    <a:pt x="58" y="602"/>
                  </a:cubicBezTo>
                  <a:cubicBezTo>
                    <a:pt x="58" y="507"/>
                    <a:pt x="58" y="507"/>
                    <a:pt x="58" y="507"/>
                  </a:cubicBezTo>
                  <a:cubicBezTo>
                    <a:pt x="58" y="504"/>
                    <a:pt x="61" y="501"/>
                    <a:pt x="64" y="501"/>
                  </a:cubicBezTo>
                  <a:cubicBezTo>
                    <a:pt x="142" y="501"/>
                    <a:pt x="142" y="501"/>
                    <a:pt x="142" y="501"/>
                  </a:cubicBezTo>
                  <a:cubicBezTo>
                    <a:pt x="156" y="501"/>
                    <a:pt x="168" y="491"/>
                    <a:pt x="171" y="478"/>
                  </a:cubicBezTo>
                  <a:cubicBezTo>
                    <a:pt x="181" y="427"/>
                    <a:pt x="200" y="380"/>
                    <a:pt x="229" y="337"/>
                  </a:cubicBezTo>
                  <a:cubicBezTo>
                    <a:pt x="237" y="325"/>
                    <a:pt x="235" y="310"/>
                    <a:pt x="226" y="300"/>
                  </a:cubicBezTo>
                  <a:cubicBezTo>
                    <a:pt x="170" y="244"/>
                    <a:pt x="170" y="244"/>
                    <a:pt x="170" y="244"/>
                  </a:cubicBezTo>
                  <a:cubicBezTo>
                    <a:pt x="169" y="243"/>
                    <a:pt x="168" y="242"/>
                    <a:pt x="168" y="241"/>
                  </a:cubicBezTo>
                  <a:cubicBezTo>
                    <a:pt x="168" y="240"/>
                    <a:pt x="169" y="238"/>
                    <a:pt x="170" y="237"/>
                  </a:cubicBezTo>
                  <a:cubicBezTo>
                    <a:pt x="237" y="170"/>
                    <a:pt x="237" y="170"/>
                    <a:pt x="237" y="170"/>
                  </a:cubicBezTo>
                  <a:cubicBezTo>
                    <a:pt x="238" y="169"/>
                    <a:pt x="240" y="168"/>
                    <a:pt x="241" y="168"/>
                  </a:cubicBezTo>
                  <a:cubicBezTo>
                    <a:pt x="242" y="168"/>
                    <a:pt x="243" y="169"/>
                    <a:pt x="245" y="170"/>
                  </a:cubicBezTo>
                  <a:cubicBezTo>
                    <a:pt x="301" y="226"/>
                    <a:pt x="301" y="226"/>
                    <a:pt x="301" y="226"/>
                  </a:cubicBezTo>
                  <a:cubicBezTo>
                    <a:pt x="311" y="235"/>
                    <a:pt x="326" y="237"/>
                    <a:pt x="337" y="229"/>
                  </a:cubicBezTo>
                  <a:cubicBezTo>
                    <a:pt x="380" y="200"/>
                    <a:pt x="428" y="181"/>
                    <a:pt x="479" y="171"/>
                  </a:cubicBezTo>
                  <a:cubicBezTo>
                    <a:pt x="492" y="168"/>
                    <a:pt x="502" y="156"/>
                    <a:pt x="502" y="142"/>
                  </a:cubicBezTo>
                  <a:cubicBezTo>
                    <a:pt x="502" y="63"/>
                    <a:pt x="502" y="63"/>
                    <a:pt x="502" y="63"/>
                  </a:cubicBezTo>
                  <a:cubicBezTo>
                    <a:pt x="502" y="60"/>
                    <a:pt x="504" y="58"/>
                    <a:pt x="508" y="58"/>
                  </a:cubicBezTo>
                  <a:cubicBezTo>
                    <a:pt x="602" y="58"/>
                    <a:pt x="602" y="58"/>
                    <a:pt x="602" y="58"/>
                  </a:cubicBezTo>
                  <a:cubicBezTo>
                    <a:pt x="605" y="58"/>
                    <a:pt x="608" y="60"/>
                    <a:pt x="608" y="63"/>
                  </a:cubicBezTo>
                  <a:cubicBezTo>
                    <a:pt x="608" y="142"/>
                    <a:pt x="608" y="142"/>
                    <a:pt x="608" y="142"/>
                  </a:cubicBezTo>
                  <a:cubicBezTo>
                    <a:pt x="608" y="155"/>
                    <a:pt x="618" y="168"/>
                    <a:pt x="631" y="170"/>
                  </a:cubicBezTo>
                  <a:cubicBezTo>
                    <a:pt x="682" y="180"/>
                    <a:pt x="729" y="200"/>
                    <a:pt x="772" y="229"/>
                  </a:cubicBezTo>
                  <a:cubicBezTo>
                    <a:pt x="784" y="236"/>
                    <a:pt x="799" y="235"/>
                    <a:pt x="809" y="225"/>
                  </a:cubicBezTo>
                  <a:cubicBezTo>
                    <a:pt x="865" y="170"/>
                    <a:pt x="865" y="170"/>
                    <a:pt x="865" y="170"/>
                  </a:cubicBezTo>
                  <a:cubicBezTo>
                    <a:pt x="867" y="167"/>
                    <a:pt x="871" y="167"/>
                    <a:pt x="873" y="170"/>
                  </a:cubicBezTo>
                  <a:cubicBezTo>
                    <a:pt x="940" y="236"/>
                    <a:pt x="940" y="236"/>
                    <a:pt x="940" y="236"/>
                  </a:cubicBezTo>
                  <a:cubicBezTo>
                    <a:pt x="941" y="238"/>
                    <a:pt x="941" y="239"/>
                    <a:pt x="941" y="240"/>
                  </a:cubicBezTo>
                  <a:cubicBezTo>
                    <a:pt x="941" y="241"/>
                    <a:pt x="941" y="243"/>
                    <a:pt x="940" y="244"/>
                  </a:cubicBezTo>
                  <a:cubicBezTo>
                    <a:pt x="884" y="300"/>
                    <a:pt x="884" y="300"/>
                    <a:pt x="884" y="300"/>
                  </a:cubicBezTo>
                  <a:cubicBezTo>
                    <a:pt x="874" y="310"/>
                    <a:pt x="873" y="325"/>
                    <a:pt x="880" y="337"/>
                  </a:cubicBezTo>
                  <a:cubicBezTo>
                    <a:pt x="909" y="380"/>
                    <a:pt x="929" y="427"/>
                    <a:pt x="939" y="478"/>
                  </a:cubicBezTo>
                  <a:cubicBezTo>
                    <a:pt x="942" y="491"/>
                    <a:pt x="954" y="501"/>
                    <a:pt x="968" y="501"/>
                  </a:cubicBezTo>
                  <a:cubicBezTo>
                    <a:pt x="1046" y="501"/>
                    <a:pt x="1046" y="501"/>
                    <a:pt x="1046" y="501"/>
                  </a:cubicBezTo>
                  <a:cubicBezTo>
                    <a:pt x="1049" y="501"/>
                    <a:pt x="1052" y="504"/>
                    <a:pt x="1052" y="507"/>
                  </a:cubicBezTo>
                  <a:cubicBezTo>
                    <a:pt x="1052" y="602"/>
                    <a:pt x="1052" y="602"/>
                    <a:pt x="1052" y="602"/>
                  </a:cubicBezTo>
                  <a:cubicBezTo>
                    <a:pt x="1052" y="605"/>
                    <a:pt x="1049" y="607"/>
                    <a:pt x="1046" y="607"/>
                  </a:cubicBezTo>
                  <a:cubicBezTo>
                    <a:pt x="968" y="607"/>
                    <a:pt x="968" y="607"/>
                    <a:pt x="968" y="607"/>
                  </a:cubicBezTo>
                  <a:cubicBezTo>
                    <a:pt x="952" y="607"/>
                    <a:pt x="938" y="620"/>
                    <a:pt x="938" y="636"/>
                  </a:cubicBezTo>
                  <a:cubicBezTo>
                    <a:pt x="938" y="652"/>
                    <a:pt x="952" y="666"/>
                    <a:pt x="968" y="666"/>
                  </a:cubicBezTo>
                  <a:cubicBezTo>
                    <a:pt x="1046" y="666"/>
                    <a:pt x="1046" y="666"/>
                    <a:pt x="1046" y="666"/>
                  </a:cubicBezTo>
                  <a:cubicBezTo>
                    <a:pt x="1081" y="666"/>
                    <a:pt x="1110" y="637"/>
                    <a:pt x="1110" y="602"/>
                  </a:cubicBezTo>
                  <a:cubicBezTo>
                    <a:pt x="1110" y="507"/>
                    <a:pt x="1110" y="507"/>
                    <a:pt x="1110" y="507"/>
                  </a:cubicBezTo>
                  <a:cubicBezTo>
                    <a:pt x="1110" y="472"/>
                    <a:pt x="1081" y="443"/>
                    <a:pt x="1046" y="443"/>
                  </a:cubicBezTo>
                  <a:close/>
                  <a:moveTo>
                    <a:pt x="1046" y="443"/>
                  </a:moveTo>
                  <a:cubicBezTo>
                    <a:pt x="1046" y="443"/>
                    <a:pt x="1046" y="443"/>
                    <a:pt x="1046" y="4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374" name="Freeform 337">
              <a:extLst>
                <a:ext uri="{FF2B5EF4-FFF2-40B4-BE49-F238E27FC236}">
                  <a16:creationId xmlns:a16="http://schemas.microsoft.com/office/drawing/2014/main" id="{D8F2D931-0FFD-44C7-9AC2-54B172E54D3B}"/>
                </a:ext>
              </a:extLst>
            </p:cNvPr>
            <p:cNvSpPr>
              <a:spLocks noEditPoints="1"/>
            </p:cNvSpPr>
            <p:nvPr/>
          </p:nvSpPr>
          <p:spPr bwMode="auto">
            <a:xfrm>
              <a:off x="11222038" y="4110038"/>
              <a:ext cx="254000" cy="252413"/>
            </a:xfrm>
            <a:custGeom>
              <a:avLst/>
              <a:gdLst>
                <a:gd name="T0" fmla="*/ 29 w 58"/>
                <a:gd name="T1" fmla="*/ 58 h 58"/>
                <a:gd name="T2" fmla="*/ 49 w 58"/>
                <a:gd name="T3" fmla="*/ 49 h 58"/>
                <a:gd name="T4" fmla="*/ 58 w 58"/>
                <a:gd name="T5" fmla="*/ 29 h 58"/>
                <a:gd name="T6" fmla="*/ 49 w 58"/>
                <a:gd name="T7" fmla="*/ 8 h 58"/>
                <a:gd name="T8" fmla="*/ 29 w 58"/>
                <a:gd name="T9" fmla="*/ 0 h 58"/>
                <a:gd name="T10" fmla="*/ 8 w 58"/>
                <a:gd name="T11" fmla="*/ 8 h 58"/>
                <a:gd name="T12" fmla="*/ 0 w 58"/>
                <a:gd name="T13" fmla="*/ 29 h 58"/>
                <a:gd name="T14" fmla="*/ 8 w 58"/>
                <a:gd name="T15" fmla="*/ 49 h 58"/>
                <a:gd name="T16" fmla="*/ 29 w 58"/>
                <a:gd name="T17" fmla="*/ 58 h 58"/>
                <a:gd name="T18" fmla="*/ 29 w 58"/>
                <a:gd name="T19" fmla="*/ 58 h 58"/>
                <a:gd name="T20" fmla="*/ 29 w 58"/>
                <a:gd name="T2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58"/>
                  </a:moveTo>
                  <a:cubicBezTo>
                    <a:pt x="36" y="58"/>
                    <a:pt x="44" y="55"/>
                    <a:pt x="49" y="49"/>
                  </a:cubicBezTo>
                  <a:cubicBezTo>
                    <a:pt x="55" y="44"/>
                    <a:pt x="58" y="36"/>
                    <a:pt x="58" y="29"/>
                  </a:cubicBezTo>
                  <a:cubicBezTo>
                    <a:pt x="58" y="21"/>
                    <a:pt x="55" y="14"/>
                    <a:pt x="49" y="8"/>
                  </a:cubicBezTo>
                  <a:cubicBezTo>
                    <a:pt x="44" y="3"/>
                    <a:pt x="36" y="0"/>
                    <a:pt x="29" y="0"/>
                  </a:cubicBezTo>
                  <a:cubicBezTo>
                    <a:pt x="21" y="0"/>
                    <a:pt x="14" y="3"/>
                    <a:pt x="8" y="8"/>
                  </a:cubicBezTo>
                  <a:cubicBezTo>
                    <a:pt x="3" y="14"/>
                    <a:pt x="0" y="21"/>
                    <a:pt x="0" y="29"/>
                  </a:cubicBezTo>
                  <a:cubicBezTo>
                    <a:pt x="0" y="36"/>
                    <a:pt x="3" y="44"/>
                    <a:pt x="8" y="49"/>
                  </a:cubicBezTo>
                  <a:cubicBezTo>
                    <a:pt x="14" y="55"/>
                    <a:pt x="21" y="58"/>
                    <a:pt x="29" y="58"/>
                  </a:cubicBezTo>
                  <a:close/>
                  <a:moveTo>
                    <a:pt x="29" y="58"/>
                  </a:moveTo>
                  <a:cubicBezTo>
                    <a:pt x="29" y="58"/>
                    <a:pt x="29" y="58"/>
                    <a:pt x="29" y="5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375" name="Freeform 338">
              <a:extLst>
                <a:ext uri="{FF2B5EF4-FFF2-40B4-BE49-F238E27FC236}">
                  <a16:creationId xmlns:a16="http://schemas.microsoft.com/office/drawing/2014/main" id="{4F5BEED5-9D49-4244-9D83-764EC4EDAE71}"/>
                </a:ext>
              </a:extLst>
            </p:cNvPr>
            <p:cNvSpPr>
              <a:spLocks noEditPoints="1"/>
            </p:cNvSpPr>
            <p:nvPr/>
          </p:nvSpPr>
          <p:spPr bwMode="auto">
            <a:xfrm>
              <a:off x="11669713" y="4110038"/>
              <a:ext cx="254000" cy="252413"/>
            </a:xfrm>
            <a:custGeom>
              <a:avLst/>
              <a:gdLst>
                <a:gd name="T0" fmla="*/ 29 w 58"/>
                <a:gd name="T1" fmla="*/ 58 h 58"/>
                <a:gd name="T2" fmla="*/ 50 w 58"/>
                <a:gd name="T3" fmla="*/ 49 h 58"/>
                <a:gd name="T4" fmla="*/ 58 w 58"/>
                <a:gd name="T5" fmla="*/ 29 h 58"/>
                <a:gd name="T6" fmla="*/ 50 w 58"/>
                <a:gd name="T7" fmla="*/ 8 h 58"/>
                <a:gd name="T8" fmla="*/ 29 w 58"/>
                <a:gd name="T9" fmla="*/ 0 h 58"/>
                <a:gd name="T10" fmla="*/ 9 w 58"/>
                <a:gd name="T11" fmla="*/ 8 h 58"/>
                <a:gd name="T12" fmla="*/ 0 w 58"/>
                <a:gd name="T13" fmla="*/ 29 h 58"/>
                <a:gd name="T14" fmla="*/ 9 w 58"/>
                <a:gd name="T15" fmla="*/ 49 h 58"/>
                <a:gd name="T16" fmla="*/ 29 w 58"/>
                <a:gd name="T17" fmla="*/ 58 h 58"/>
                <a:gd name="T18" fmla="*/ 29 w 58"/>
                <a:gd name="T19" fmla="*/ 58 h 58"/>
                <a:gd name="T20" fmla="*/ 29 w 58"/>
                <a:gd name="T2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58"/>
                  </a:moveTo>
                  <a:cubicBezTo>
                    <a:pt x="37" y="58"/>
                    <a:pt x="44" y="55"/>
                    <a:pt x="50" y="49"/>
                  </a:cubicBezTo>
                  <a:cubicBezTo>
                    <a:pt x="55" y="44"/>
                    <a:pt x="58" y="36"/>
                    <a:pt x="58" y="29"/>
                  </a:cubicBezTo>
                  <a:cubicBezTo>
                    <a:pt x="58" y="21"/>
                    <a:pt x="55" y="14"/>
                    <a:pt x="50" y="8"/>
                  </a:cubicBezTo>
                  <a:cubicBezTo>
                    <a:pt x="44" y="3"/>
                    <a:pt x="37" y="0"/>
                    <a:pt x="29" y="0"/>
                  </a:cubicBezTo>
                  <a:cubicBezTo>
                    <a:pt x="21" y="0"/>
                    <a:pt x="14" y="3"/>
                    <a:pt x="9" y="8"/>
                  </a:cubicBezTo>
                  <a:cubicBezTo>
                    <a:pt x="3" y="14"/>
                    <a:pt x="0" y="21"/>
                    <a:pt x="0" y="29"/>
                  </a:cubicBezTo>
                  <a:cubicBezTo>
                    <a:pt x="0" y="36"/>
                    <a:pt x="3" y="44"/>
                    <a:pt x="9" y="49"/>
                  </a:cubicBezTo>
                  <a:cubicBezTo>
                    <a:pt x="14" y="55"/>
                    <a:pt x="21" y="58"/>
                    <a:pt x="29" y="58"/>
                  </a:cubicBezTo>
                  <a:close/>
                  <a:moveTo>
                    <a:pt x="29" y="58"/>
                  </a:moveTo>
                  <a:cubicBezTo>
                    <a:pt x="29" y="58"/>
                    <a:pt x="29" y="58"/>
                    <a:pt x="29" y="5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376" name="Freeform 339">
              <a:extLst>
                <a:ext uri="{FF2B5EF4-FFF2-40B4-BE49-F238E27FC236}">
                  <a16:creationId xmlns:a16="http://schemas.microsoft.com/office/drawing/2014/main" id="{FA1B017E-4F4A-49DC-BBAD-4D40AFC5E1E9}"/>
                </a:ext>
              </a:extLst>
            </p:cNvPr>
            <p:cNvSpPr>
              <a:spLocks noEditPoints="1"/>
            </p:cNvSpPr>
            <p:nvPr/>
          </p:nvSpPr>
          <p:spPr bwMode="auto">
            <a:xfrm>
              <a:off x="10771188" y="4110038"/>
              <a:ext cx="254000" cy="252413"/>
            </a:xfrm>
            <a:custGeom>
              <a:avLst/>
              <a:gdLst>
                <a:gd name="T0" fmla="*/ 29 w 58"/>
                <a:gd name="T1" fmla="*/ 58 h 58"/>
                <a:gd name="T2" fmla="*/ 50 w 58"/>
                <a:gd name="T3" fmla="*/ 49 h 58"/>
                <a:gd name="T4" fmla="*/ 58 w 58"/>
                <a:gd name="T5" fmla="*/ 29 h 58"/>
                <a:gd name="T6" fmla="*/ 50 w 58"/>
                <a:gd name="T7" fmla="*/ 8 h 58"/>
                <a:gd name="T8" fmla="*/ 29 w 58"/>
                <a:gd name="T9" fmla="*/ 0 h 58"/>
                <a:gd name="T10" fmla="*/ 9 w 58"/>
                <a:gd name="T11" fmla="*/ 8 h 58"/>
                <a:gd name="T12" fmla="*/ 0 w 58"/>
                <a:gd name="T13" fmla="*/ 29 h 58"/>
                <a:gd name="T14" fmla="*/ 9 w 58"/>
                <a:gd name="T15" fmla="*/ 49 h 58"/>
                <a:gd name="T16" fmla="*/ 29 w 58"/>
                <a:gd name="T17" fmla="*/ 58 h 58"/>
                <a:gd name="T18" fmla="*/ 29 w 58"/>
                <a:gd name="T19" fmla="*/ 58 h 58"/>
                <a:gd name="T20" fmla="*/ 29 w 58"/>
                <a:gd name="T2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58"/>
                  </a:moveTo>
                  <a:cubicBezTo>
                    <a:pt x="37" y="58"/>
                    <a:pt x="44" y="55"/>
                    <a:pt x="50" y="49"/>
                  </a:cubicBezTo>
                  <a:cubicBezTo>
                    <a:pt x="55" y="44"/>
                    <a:pt x="58" y="36"/>
                    <a:pt x="58" y="29"/>
                  </a:cubicBezTo>
                  <a:cubicBezTo>
                    <a:pt x="58" y="21"/>
                    <a:pt x="55" y="14"/>
                    <a:pt x="50" y="8"/>
                  </a:cubicBezTo>
                  <a:cubicBezTo>
                    <a:pt x="44" y="3"/>
                    <a:pt x="37" y="0"/>
                    <a:pt x="29" y="0"/>
                  </a:cubicBezTo>
                  <a:cubicBezTo>
                    <a:pt x="22" y="0"/>
                    <a:pt x="14" y="3"/>
                    <a:pt x="9" y="8"/>
                  </a:cubicBezTo>
                  <a:cubicBezTo>
                    <a:pt x="3" y="14"/>
                    <a:pt x="0" y="21"/>
                    <a:pt x="0" y="29"/>
                  </a:cubicBezTo>
                  <a:cubicBezTo>
                    <a:pt x="0" y="36"/>
                    <a:pt x="3" y="44"/>
                    <a:pt x="9" y="49"/>
                  </a:cubicBezTo>
                  <a:cubicBezTo>
                    <a:pt x="14" y="55"/>
                    <a:pt x="22" y="58"/>
                    <a:pt x="29" y="58"/>
                  </a:cubicBezTo>
                  <a:close/>
                  <a:moveTo>
                    <a:pt x="29" y="58"/>
                  </a:moveTo>
                  <a:cubicBezTo>
                    <a:pt x="29" y="58"/>
                    <a:pt x="29" y="58"/>
                    <a:pt x="29" y="5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grpSp>
      <p:sp>
        <p:nvSpPr>
          <p:cNvPr id="377" name="TextBox 104">
            <a:extLst>
              <a:ext uri="{FF2B5EF4-FFF2-40B4-BE49-F238E27FC236}">
                <a16:creationId xmlns:a16="http://schemas.microsoft.com/office/drawing/2014/main" id="{E2AE95D9-BABE-48A7-AFCB-9D065DE03F62}"/>
              </a:ext>
            </a:extLst>
          </p:cNvPr>
          <p:cNvSpPr txBox="1"/>
          <p:nvPr/>
        </p:nvSpPr>
        <p:spPr>
          <a:xfrm>
            <a:off x="4516120" y="3044139"/>
            <a:ext cx="7430911" cy="731034"/>
          </a:xfrm>
          <a:prstGeom prst="rect">
            <a:avLst/>
          </a:prstGeom>
          <a:noFill/>
        </p:spPr>
        <p:txBody>
          <a:bodyPr wrap="square" rtlCol="0">
            <a:spAutoFit/>
          </a:bodyPr>
          <a:lstStyle/>
          <a:p>
            <a:pPr>
              <a:lnSpc>
                <a:spcPts val="2550"/>
              </a:lnSpc>
            </a:pPr>
            <a:r>
              <a:rPr lang="sk-SK" sz="2000" dirty="0">
                <a:latin typeface="Raleway" panose="020B0503030101060003" pitchFamily="34" charset="-18"/>
              </a:rPr>
              <a:t>SAŽP vyhlasuje prvú výzvu zameranú na podporu obnovy rodinných domov</a:t>
            </a:r>
            <a:endParaRPr lang="en-US" altLang="ko-KR" sz="2000" dirty="0">
              <a:latin typeface="Raleway" panose="020B0503030101060003" pitchFamily="34" charset="-18"/>
            </a:endParaRPr>
          </a:p>
        </p:txBody>
      </p:sp>
      <p:cxnSp>
        <p:nvCxnSpPr>
          <p:cNvPr id="378" name="Straight Connector 37">
            <a:extLst>
              <a:ext uri="{FF2B5EF4-FFF2-40B4-BE49-F238E27FC236}">
                <a16:creationId xmlns:a16="http://schemas.microsoft.com/office/drawing/2014/main" id="{CAB8A803-D1EB-4017-8BEB-6F289D103DFF}"/>
              </a:ext>
            </a:extLst>
          </p:cNvPr>
          <p:cNvCxnSpPr/>
          <p:nvPr/>
        </p:nvCxnSpPr>
        <p:spPr>
          <a:xfrm>
            <a:off x="2950226" y="2611896"/>
            <a:ext cx="640080"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81" name="Straight Connector 40">
            <a:extLst>
              <a:ext uri="{FF2B5EF4-FFF2-40B4-BE49-F238E27FC236}">
                <a16:creationId xmlns:a16="http://schemas.microsoft.com/office/drawing/2014/main" id="{DB30C68E-E350-4BFB-B008-4AAECC7B979D}"/>
              </a:ext>
            </a:extLst>
          </p:cNvPr>
          <p:cNvCxnSpPr/>
          <p:nvPr/>
        </p:nvCxnSpPr>
        <p:spPr>
          <a:xfrm>
            <a:off x="2928494" y="4002663"/>
            <a:ext cx="200416"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82" name="Straight Connector 41">
            <a:extLst>
              <a:ext uri="{FF2B5EF4-FFF2-40B4-BE49-F238E27FC236}">
                <a16:creationId xmlns:a16="http://schemas.microsoft.com/office/drawing/2014/main" id="{2A3638F1-88EE-44C9-8E0C-BB2E1AF82654}"/>
              </a:ext>
            </a:extLst>
          </p:cNvPr>
          <p:cNvCxnSpPr/>
          <p:nvPr/>
        </p:nvCxnSpPr>
        <p:spPr>
          <a:xfrm>
            <a:off x="2928494" y="4172418"/>
            <a:ext cx="200416"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83" name="Straight Connector 42">
            <a:extLst>
              <a:ext uri="{FF2B5EF4-FFF2-40B4-BE49-F238E27FC236}">
                <a16:creationId xmlns:a16="http://schemas.microsoft.com/office/drawing/2014/main" id="{C1A8F721-B871-41E6-B629-D46457410B70}"/>
              </a:ext>
            </a:extLst>
          </p:cNvPr>
          <p:cNvCxnSpPr/>
          <p:nvPr/>
        </p:nvCxnSpPr>
        <p:spPr>
          <a:xfrm>
            <a:off x="2928494" y="4352333"/>
            <a:ext cx="200416"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84" name="Straight Connector 58">
            <a:extLst>
              <a:ext uri="{FF2B5EF4-FFF2-40B4-BE49-F238E27FC236}">
                <a16:creationId xmlns:a16="http://schemas.microsoft.com/office/drawing/2014/main" id="{82408C6F-CD32-44A5-A136-F32D3CE7C328}"/>
              </a:ext>
            </a:extLst>
          </p:cNvPr>
          <p:cNvCxnSpPr/>
          <p:nvPr/>
        </p:nvCxnSpPr>
        <p:spPr>
          <a:xfrm>
            <a:off x="3199682" y="4776594"/>
            <a:ext cx="372198" cy="0"/>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85" name="Oval 105">
            <a:extLst>
              <a:ext uri="{FF2B5EF4-FFF2-40B4-BE49-F238E27FC236}">
                <a16:creationId xmlns:a16="http://schemas.microsoft.com/office/drawing/2014/main" id="{BDFC7026-D21D-4D20-A47E-E1D120009E0E}"/>
              </a:ext>
            </a:extLst>
          </p:cNvPr>
          <p:cNvSpPr>
            <a:spLocks noChangeAspect="1"/>
          </p:cNvSpPr>
          <p:nvPr/>
        </p:nvSpPr>
        <p:spPr>
          <a:xfrm>
            <a:off x="2786871" y="4953864"/>
            <a:ext cx="1097280" cy="1097280"/>
          </a:xfrm>
          <a:prstGeom prst="ellipse">
            <a:avLst/>
          </a:prstGeom>
          <a:solidFill>
            <a:schemeClr val="tx1">
              <a:lumMod val="75000"/>
              <a:lumOff val="25000"/>
            </a:schemeClr>
          </a:solidFill>
          <a:ln w="38100" cap="rnd">
            <a:noFill/>
            <a:round/>
          </a:ln>
          <a:effectLst>
            <a:outerShdw blurRad="965200" dist="609600" dir="2700000" algn="tl" rotWithShape="0">
              <a:prstClr val="black">
                <a:alpha val="18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Raleway" panose="020B0503030101060003" pitchFamily="34" charset="-18"/>
            </a:endParaRPr>
          </a:p>
        </p:txBody>
      </p:sp>
      <p:sp>
        <p:nvSpPr>
          <p:cNvPr id="386" name="TextBox 106">
            <a:extLst>
              <a:ext uri="{FF2B5EF4-FFF2-40B4-BE49-F238E27FC236}">
                <a16:creationId xmlns:a16="http://schemas.microsoft.com/office/drawing/2014/main" id="{49451BDF-9132-4889-B7A6-D151A15893CA}"/>
              </a:ext>
            </a:extLst>
          </p:cNvPr>
          <p:cNvSpPr txBox="1"/>
          <p:nvPr/>
        </p:nvSpPr>
        <p:spPr>
          <a:xfrm>
            <a:off x="3617059" y="4545762"/>
            <a:ext cx="1468672" cy="461665"/>
          </a:xfrm>
          <a:prstGeom prst="rect">
            <a:avLst/>
          </a:prstGeom>
          <a:noFill/>
        </p:spPr>
        <p:txBody>
          <a:bodyPr wrap="none" rtlCol="0">
            <a:spAutoFit/>
          </a:bodyPr>
          <a:lstStyle/>
          <a:p>
            <a:r>
              <a:rPr lang="sk-SK" altLang="ko-KR" sz="2400" dirty="0">
                <a:ln>
                  <a:solidFill>
                    <a:schemeClr val="tx1">
                      <a:alpha val="65000"/>
                    </a:schemeClr>
                  </a:solidFill>
                </a:ln>
                <a:latin typeface="Raleway" panose="020B0503030101060003" pitchFamily="34" charset="-18"/>
              </a:rPr>
              <a:t>Jún 2026</a:t>
            </a:r>
            <a:endParaRPr lang="ko-KR" altLang="en-US" sz="2400" dirty="0">
              <a:ln>
                <a:solidFill>
                  <a:schemeClr val="tx1">
                    <a:alpha val="65000"/>
                  </a:schemeClr>
                </a:solidFill>
              </a:ln>
              <a:latin typeface="Raleway" panose="020B0503030101060003" pitchFamily="34" charset="-18"/>
            </a:endParaRPr>
          </a:p>
        </p:txBody>
      </p:sp>
      <p:sp>
        <p:nvSpPr>
          <p:cNvPr id="387" name="TextBox 107">
            <a:extLst>
              <a:ext uri="{FF2B5EF4-FFF2-40B4-BE49-F238E27FC236}">
                <a16:creationId xmlns:a16="http://schemas.microsoft.com/office/drawing/2014/main" id="{867FBEBE-E5E5-4129-937D-7E985D07E312}"/>
              </a:ext>
            </a:extLst>
          </p:cNvPr>
          <p:cNvSpPr txBox="1"/>
          <p:nvPr/>
        </p:nvSpPr>
        <p:spPr>
          <a:xfrm>
            <a:off x="4516120" y="4903831"/>
            <a:ext cx="7854367" cy="961610"/>
          </a:xfrm>
          <a:prstGeom prst="rect">
            <a:avLst/>
          </a:prstGeom>
          <a:noFill/>
        </p:spPr>
        <p:txBody>
          <a:bodyPr wrap="square" rtlCol="0">
            <a:spAutoFit/>
          </a:bodyPr>
          <a:lstStyle/>
          <a:p>
            <a:pPr>
              <a:lnSpc>
                <a:spcPct val="150000"/>
              </a:lnSpc>
            </a:pPr>
            <a:r>
              <a:rPr lang="pt-BR" altLang="ko-KR" sz="2000" dirty="0">
                <a:ln>
                  <a:solidFill>
                    <a:schemeClr val="tx1">
                      <a:alpha val="65000"/>
                    </a:schemeClr>
                  </a:solidFill>
                </a:ln>
                <a:latin typeface="Raleway" panose="020B0503030101060003" pitchFamily="34" charset="-18"/>
              </a:rPr>
              <a:t>Implementácia </a:t>
            </a:r>
            <a:r>
              <a:rPr lang="sk-SK" altLang="ko-KR" sz="2000" dirty="0">
                <a:ln>
                  <a:solidFill>
                    <a:schemeClr val="tx1">
                      <a:alpha val="65000"/>
                    </a:schemeClr>
                  </a:solidFill>
                </a:ln>
                <a:latin typeface="Raleway" panose="020B0503030101060003" pitchFamily="34" charset="-18"/>
              </a:rPr>
              <a:t>všetkých </a:t>
            </a:r>
            <a:r>
              <a:rPr lang="pt-BR" altLang="ko-KR" sz="2000" dirty="0">
                <a:ln>
                  <a:solidFill>
                    <a:schemeClr val="tx1">
                      <a:alpha val="65000"/>
                    </a:schemeClr>
                  </a:solidFill>
                </a:ln>
                <a:latin typeface="Raleway" panose="020B0503030101060003" pitchFamily="34" charset="-18"/>
              </a:rPr>
              <a:t>reforiem </a:t>
            </a:r>
            <a:r>
              <a:rPr lang="sk-SK" altLang="ko-KR" sz="2000" dirty="0">
                <a:ln>
                  <a:solidFill>
                    <a:schemeClr val="tx1">
                      <a:alpha val="65000"/>
                    </a:schemeClr>
                  </a:solidFill>
                </a:ln>
                <a:latin typeface="Raleway" panose="020B0503030101060003" pitchFamily="34" charset="-18"/>
              </a:rPr>
              <a:t>a </a:t>
            </a:r>
            <a:r>
              <a:rPr lang="pt-BR" altLang="ko-KR" sz="2000" dirty="0">
                <a:ln>
                  <a:solidFill>
                    <a:schemeClr val="tx1">
                      <a:alpha val="65000"/>
                    </a:schemeClr>
                  </a:solidFill>
                </a:ln>
                <a:latin typeface="Raleway" panose="020B0503030101060003" pitchFamily="34" charset="-18"/>
              </a:rPr>
              <a:t>investícií v rámci Plánu obnov</a:t>
            </a:r>
            <a:r>
              <a:rPr lang="sk-SK" altLang="ko-KR" sz="2000" dirty="0">
                <a:ln>
                  <a:solidFill>
                    <a:schemeClr val="tx1">
                      <a:alpha val="65000"/>
                    </a:schemeClr>
                  </a:solidFill>
                </a:ln>
                <a:latin typeface="Raleway" panose="020B0503030101060003" pitchFamily="34" charset="-18"/>
              </a:rPr>
              <a:t>y. SAŽP obnovila 30 000 rodinných domov.</a:t>
            </a:r>
            <a:endParaRPr lang="en-US" altLang="ko-KR" sz="2000" dirty="0">
              <a:ln>
                <a:solidFill>
                  <a:schemeClr val="tx1">
                    <a:alpha val="65000"/>
                  </a:schemeClr>
                </a:solidFill>
              </a:ln>
              <a:latin typeface="Raleway" panose="020B0503030101060003" pitchFamily="34" charset="-18"/>
            </a:endParaRPr>
          </a:p>
        </p:txBody>
      </p:sp>
      <p:sp>
        <p:nvSpPr>
          <p:cNvPr id="388" name="AutoShape 123">
            <a:extLst>
              <a:ext uri="{FF2B5EF4-FFF2-40B4-BE49-F238E27FC236}">
                <a16:creationId xmlns:a16="http://schemas.microsoft.com/office/drawing/2014/main" id="{00F66611-E805-4C44-B191-12794E5A54E0}"/>
              </a:ext>
            </a:extLst>
          </p:cNvPr>
          <p:cNvSpPr>
            <a:spLocks noChangeAspect="1"/>
          </p:cNvSpPr>
          <p:nvPr/>
        </p:nvSpPr>
        <p:spPr bwMode="auto">
          <a:xfrm>
            <a:off x="3152631" y="5304650"/>
            <a:ext cx="365760" cy="3957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Raleway" panose="020B0503030101060003" pitchFamily="34" charset="-18"/>
              <a:cs typeface="Gill Sans" charset="0"/>
              <a:sym typeface="Gill Sans" charset="0"/>
            </a:endParaRPr>
          </a:p>
        </p:txBody>
      </p:sp>
      <p:cxnSp>
        <p:nvCxnSpPr>
          <p:cNvPr id="390" name="Connector: Elbow 33">
            <a:extLst>
              <a:ext uri="{FF2B5EF4-FFF2-40B4-BE49-F238E27FC236}">
                <a16:creationId xmlns:a16="http://schemas.microsoft.com/office/drawing/2014/main" id="{F4C8007A-DA60-45A5-A4EE-F0E4E8381603}"/>
              </a:ext>
            </a:extLst>
          </p:cNvPr>
          <p:cNvCxnSpPr>
            <a:cxnSpLocks/>
          </p:cNvCxnSpPr>
          <p:nvPr/>
        </p:nvCxnSpPr>
        <p:spPr>
          <a:xfrm rot="16200000" flipH="1">
            <a:off x="1369737" y="3177482"/>
            <a:ext cx="3249242" cy="410647"/>
          </a:xfrm>
          <a:prstGeom prst="bentConnector3">
            <a:avLst>
              <a:gd name="adj1" fmla="val -3821"/>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91" name="TextBox 95">
            <a:extLst>
              <a:ext uri="{FF2B5EF4-FFF2-40B4-BE49-F238E27FC236}">
                <a16:creationId xmlns:a16="http://schemas.microsoft.com/office/drawing/2014/main" id="{564654DE-C4B4-4052-A0B3-A7F99785849C}"/>
              </a:ext>
            </a:extLst>
          </p:cNvPr>
          <p:cNvSpPr txBox="1"/>
          <p:nvPr/>
        </p:nvSpPr>
        <p:spPr>
          <a:xfrm>
            <a:off x="1483015" y="1770852"/>
            <a:ext cx="1128835" cy="400110"/>
          </a:xfrm>
          <a:prstGeom prst="rect">
            <a:avLst/>
          </a:prstGeom>
          <a:noFill/>
          <a:ln w="25400">
            <a:noFill/>
          </a:ln>
        </p:spPr>
        <p:txBody>
          <a:bodyPr wrap="none" rtlCol="0">
            <a:spAutoFit/>
          </a:bodyPr>
          <a:lstStyle/>
          <a:p>
            <a:pPr algn="r"/>
            <a:r>
              <a:rPr lang="sk-SK" sz="2000" dirty="0">
                <a:latin typeface="Raleway" panose="020B0503030101060003" pitchFamily="34" charset="-18"/>
              </a:rPr>
              <a:t>Júl 2021</a:t>
            </a:r>
            <a:endParaRPr lang="en-US" sz="2000" dirty="0">
              <a:latin typeface="Raleway" panose="020B0503030101060003" pitchFamily="34" charset="-18"/>
            </a:endParaRPr>
          </a:p>
        </p:txBody>
      </p:sp>
      <p:sp>
        <p:nvSpPr>
          <p:cNvPr id="392" name="Oval 108">
            <a:extLst>
              <a:ext uri="{FF2B5EF4-FFF2-40B4-BE49-F238E27FC236}">
                <a16:creationId xmlns:a16="http://schemas.microsoft.com/office/drawing/2014/main" id="{67143388-7E20-44FE-BE79-664D3C99C591}"/>
              </a:ext>
            </a:extLst>
          </p:cNvPr>
          <p:cNvSpPr>
            <a:spLocks noChangeAspect="1"/>
          </p:cNvSpPr>
          <p:nvPr/>
        </p:nvSpPr>
        <p:spPr>
          <a:xfrm>
            <a:off x="2718943" y="2512955"/>
            <a:ext cx="154014" cy="154014"/>
          </a:xfrm>
          <a:prstGeom prst="ellipse">
            <a:avLst/>
          </a:prstGeom>
          <a:solidFill>
            <a:schemeClr val="accent3"/>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Raleway" panose="020B0503030101060003" pitchFamily="34" charset="-18"/>
            </a:endParaRPr>
          </a:p>
        </p:txBody>
      </p:sp>
      <p:sp>
        <p:nvSpPr>
          <p:cNvPr id="393" name="TextBox 95">
            <a:extLst>
              <a:ext uri="{FF2B5EF4-FFF2-40B4-BE49-F238E27FC236}">
                <a16:creationId xmlns:a16="http://schemas.microsoft.com/office/drawing/2014/main" id="{67041185-412C-4B76-841F-434390E721AA}"/>
              </a:ext>
            </a:extLst>
          </p:cNvPr>
          <p:cNvSpPr txBox="1"/>
          <p:nvPr/>
        </p:nvSpPr>
        <p:spPr>
          <a:xfrm>
            <a:off x="828075" y="2385370"/>
            <a:ext cx="1749198" cy="400110"/>
          </a:xfrm>
          <a:prstGeom prst="rect">
            <a:avLst/>
          </a:prstGeom>
          <a:noFill/>
          <a:ln w="25400">
            <a:noFill/>
          </a:ln>
        </p:spPr>
        <p:txBody>
          <a:bodyPr wrap="none" rtlCol="0">
            <a:spAutoFit/>
          </a:bodyPr>
          <a:lstStyle/>
          <a:p>
            <a:pPr algn="r"/>
            <a:r>
              <a:rPr lang="sk-SK" sz="2000" dirty="0">
                <a:latin typeface="Raleway" panose="020B0503030101060003" pitchFamily="34" charset="-18"/>
              </a:rPr>
              <a:t>Október 2021</a:t>
            </a:r>
            <a:endParaRPr lang="en-US" sz="2000" dirty="0">
              <a:latin typeface="Raleway" panose="020B0503030101060003" pitchFamily="34" charset="-18"/>
            </a:endParaRPr>
          </a:p>
        </p:txBody>
      </p:sp>
      <p:grpSp>
        <p:nvGrpSpPr>
          <p:cNvPr id="394" name="Group 88">
            <a:extLst>
              <a:ext uri="{FF2B5EF4-FFF2-40B4-BE49-F238E27FC236}">
                <a16:creationId xmlns:a16="http://schemas.microsoft.com/office/drawing/2014/main" id="{9323A250-3019-470F-B7DB-1E73A2FC5BB3}"/>
              </a:ext>
            </a:extLst>
          </p:cNvPr>
          <p:cNvGrpSpPr>
            <a:grpSpLocks noChangeAspect="1"/>
          </p:cNvGrpSpPr>
          <p:nvPr/>
        </p:nvGrpSpPr>
        <p:grpSpPr>
          <a:xfrm>
            <a:off x="3978231" y="2424365"/>
            <a:ext cx="351787" cy="391933"/>
            <a:chOff x="11544300" y="1855788"/>
            <a:chExt cx="820738" cy="914400"/>
          </a:xfrm>
        </p:grpSpPr>
        <p:sp>
          <p:nvSpPr>
            <p:cNvPr id="395" name="Freeform 62">
              <a:extLst>
                <a:ext uri="{FF2B5EF4-FFF2-40B4-BE49-F238E27FC236}">
                  <a16:creationId xmlns:a16="http://schemas.microsoft.com/office/drawing/2014/main" id="{1594DE00-1391-4C21-8D6C-CF71C79678B7}"/>
                </a:ext>
              </a:extLst>
            </p:cNvPr>
            <p:cNvSpPr>
              <a:spLocks noEditPoints="1"/>
            </p:cNvSpPr>
            <p:nvPr/>
          </p:nvSpPr>
          <p:spPr bwMode="auto">
            <a:xfrm>
              <a:off x="12285663" y="1928813"/>
              <a:ext cx="49213" cy="827088"/>
            </a:xfrm>
            <a:custGeom>
              <a:avLst/>
              <a:gdLst>
                <a:gd name="T0" fmla="*/ 72 w 80"/>
                <a:gd name="T1" fmla="*/ 1336 h 1360"/>
                <a:gd name="T2" fmla="*/ 80 w 80"/>
                <a:gd name="T3" fmla="*/ 1336 h 1360"/>
                <a:gd name="T4" fmla="*/ 80 w 80"/>
                <a:gd name="T5" fmla="*/ 24 h 1360"/>
                <a:gd name="T6" fmla="*/ 72 w 80"/>
                <a:gd name="T7" fmla="*/ 24 h 1360"/>
                <a:gd name="T8" fmla="*/ 48 w 80"/>
                <a:gd name="T9" fmla="*/ 0 h 1360"/>
                <a:gd name="T10" fmla="*/ 0 w 80"/>
                <a:gd name="T11" fmla="*/ 0 h 1360"/>
                <a:gd name="T12" fmla="*/ 0 w 80"/>
                <a:gd name="T13" fmla="*/ 1360 h 1360"/>
                <a:gd name="T14" fmla="*/ 48 w 80"/>
                <a:gd name="T15" fmla="*/ 1360 h 1360"/>
                <a:gd name="T16" fmla="*/ 72 w 80"/>
                <a:gd name="T17" fmla="*/ 1336 h 1360"/>
                <a:gd name="T18" fmla="*/ 72 w 80"/>
                <a:gd name="T19" fmla="*/ 1336 h 1360"/>
                <a:gd name="T20" fmla="*/ 72 w 80"/>
                <a:gd name="T21" fmla="*/ 13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1360">
                  <a:moveTo>
                    <a:pt x="72" y="1336"/>
                  </a:moveTo>
                  <a:cubicBezTo>
                    <a:pt x="80" y="1336"/>
                    <a:pt x="80" y="1336"/>
                    <a:pt x="80" y="1336"/>
                  </a:cubicBezTo>
                  <a:cubicBezTo>
                    <a:pt x="80" y="24"/>
                    <a:pt x="80" y="24"/>
                    <a:pt x="80" y="24"/>
                  </a:cubicBezTo>
                  <a:cubicBezTo>
                    <a:pt x="72" y="24"/>
                    <a:pt x="72" y="24"/>
                    <a:pt x="72" y="24"/>
                  </a:cubicBezTo>
                  <a:cubicBezTo>
                    <a:pt x="59" y="24"/>
                    <a:pt x="48" y="13"/>
                    <a:pt x="48" y="0"/>
                  </a:cubicBezTo>
                  <a:cubicBezTo>
                    <a:pt x="0" y="0"/>
                    <a:pt x="0" y="0"/>
                    <a:pt x="0" y="0"/>
                  </a:cubicBezTo>
                  <a:cubicBezTo>
                    <a:pt x="0" y="1360"/>
                    <a:pt x="0" y="1360"/>
                    <a:pt x="0" y="1360"/>
                  </a:cubicBezTo>
                  <a:cubicBezTo>
                    <a:pt x="48" y="1360"/>
                    <a:pt x="48" y="1360"/>
                    <a:pt x="48" y="1360"/>
                  </a:cubicBezTo>
                  <a:cubicBezTo>
                    <a:pt x="48" y="1347"/>
                    <a:pt x="59" y="1336"/>
                    <a:pt x="72" y="1336"/>
                  </a:cubicBezTo>
                  <a:close/>
                  <a:moveTo>
                    <a:pt x="72" y="1336"/>
                  </a:moveTo>
                  <a:cubicBezTo>
                    <a:pt x="72" y="1336"/>
                    <a:pt x="72" y="1336"/>
                    <a:pt x="72" y="1336"/>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396" name="Freeform 63">
              <a:extLst>
                <a:ext uri="{FF2B5EF4-FFF2-40B4-BE49-F238E27FC236}">
                  <a16:creationId xmlns:a16="http://schemas.microsoft.com/office/drawing/2014/main" id="{054238F8-970E-4B7D-85FF-B6A1D0F81096}"/>
                </a:ext>
              </a:extLst>
            </p:cNvPr>
            <p:cNvSpPr>
              <a:spLocks noEditPoints="1"/>
            </p:cNvSpPr>
            <p:nvPr/>
          </p:nvSpPr>
          <p:spPr bwMode="auto">
            <a:xfrm>
              <a:off x="12047538" y="1928813"/>
              <a:ext cx="207963" cy="827088"/>
            </a:xfrm>
            <a:custGeom>
              <a:avLst/>
              <a:gdLst>
                <a:gd name="T0" fmla="*/ 83 w 339"/>
                <a:gd name="T1" fmla="*/ 1336 h 1360"/>
                <a:gd name="T2" fmla="*/ 339 w 339"/>
                <a:gd name="T3" fmla="*/ 1336 h 1360"/>
                <a:gd name="T4" fmla="*/ 339 w 339"/>
                <a:gd name="T5" fmla="*/ 24 h 1360"/>
                <a:gd name="T6" fmla="*/ 331 w 339"/>
                <a:gd name="T7" fmla="*/ 24 h 1360"/>
                <a:gd name="T8" fmla="*/ 307 w 339"/>
                <a:gd name="T9" fmla="*/ 0 h 1360"/>
                <a:gd name="T10" fmla="*/ 259 w 339"/>
                <a:gd name="T11" fmla="*/ 0 h 1360"/>
                <a:gd name="T12" fmla="*/ 259 w 339"/>
                <a:gd name="T13" fmla="*/ 1091 h 1360"/>
                <a:gd name="T14" fmla="*/ 250 w 339"/>
                <a:gd name="T15" fmla="*/ 1110 h 1360"/>
                <a:gd name="T16" fmla="*/ 0 w 339"/>
                <a:gd name="T17" fmla="*/ 1360 h 1360"/>
                <a:gd name="T18" fmla="*/ 59 w 339"/>
                <a:gd name="T19" fmla="*/ 1360 h 1360"/>
                <a:gd name="T20" fmla="*/ 83 w 339"/>
                <a:gd name="T21" fmla="*/ 1336 h 1360"/>
                <a:gd name="T22" fmla="*/ 83 w 339"/>
                <a:gd name="T23" fmla="*/ 1336 h 1360"/>
                <a:gd name="T24" fmla="*/ 83 w 339"/>
                <a:gd name="T25" fmla="*/ 13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1360">
                  <a:moveTo>
                    <a:pt x="83" y="1336"/>
                  </a:moveTo>
                  <a:cubicBezTo>
                    <a:pt x="339" y="1336"/>
                    <a:pt x="339" y="1336"/>
                    <a:pt x="339" y="1336"/>
                  </a:cubicBezTo>
                  <a:cubicBezTo>
                    <a:pt x="339" y="24"/>
                    <a:pt x="339" y="24"/>
                    <a:pt x="339" y="24"/>
                  </a:cubicBezTo>
                  <a:cubicBezTo>
                    <a:pt x="331" y="24"/>
                    <a:pt x="331" y="24"/>
                    <a:pt x="331" y="24"/>
                  </a:cubicBezTo>
                  <a:cubicBezTo>
                    <a:pt x="318" y="24"/>
                    <a:pt x="307" y="13"/>
                    <a:pt x="307" y="0"/>
                  </a:cubicBezTo>
                  <a:cubicBezTo>
                    <a:pt x="259" y="0"/>
                    <a:pt x="259" y="0"/>
                    <a:pt x="259" y="0"/>
                  </a:cubicBezTo>
                  <a:cubicBezTo>
                    <a:pt x="259" y="1091"/>
                    <a:pt x="259" y="1091"/>
                    <a:pt x="259" y="1091"/>
                  </a:cubicBezTo>
                  <a:cubicBezTo>
                    <a:pt x="259" y="1099"/>
                    <a:pt x="256" y="1105"/>
                    <a:pt x="250" y="1110"/>
                  </a:cubicBezTo>
                  <a:cubicBezTo>
                    <a:pt x="0" y="1360"/>
                    <a:pt x="0" y="1360"/>
                    <a:pt x="0" y="1360"/>
                  </a:cubicBezTo>
                  <a:cubicBezTo>
                    <a:pt x="59" y="1360"/>
                    <a:pt x="59" y="1360"/>
                    <a:pt x="59" y="1360"/>
                  </a:cubicBezTo>
                  <a:cubicBezTo>
                    <a:pt x="59" y="1347"/>
                    <a:pt x="70" y="1336"/>
                    <a:pt x="83" y="1336"/>
                  </a:cubicBezTo>
                  <a:close/>
                  <a:moveTo>
                    <a:pt x="83" y="1336"/>
                  </a:moveTo>
                  <a:cubicBezTo>
                    <a:pt x="83" y="1336"/>
                    <a:pt x="83" y="1336"/>
                    <a:pt x="83" y="1336"/>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397" name="Freeform 64">
              <a:extLst>
                <a:ext uri="{FF2B5EF4-FFF2-40B4-BE49-F238E27FC236}">
                  <a16:creationId xmlns:a16="http://schemas.microsoft.com/office/drawing/2014/main" id="{A0515883-4575-4567-9E3D-740A3619725A}"/>
                </a:ext>
              </a:extLst>
            </p:cNvPr>
            <p:cNvSpPr>
              <a:spLocks noEditPoints="1"/>
            </p:cNvSpPr>
            <p:nvPr/>
          </p:nvSpPr>
          <p:spPr bwMode="auto">
            <a:xfrm>
              <a:off x="12041188" y="2606676"/>
              <a:ext cx="115888" cy="114300"/>
            </a:xfrm>
            <a:custGeom>
              <a:avLst/>
              <a:gdLst>
                <a:gd name="T0" fmla="*/ 0 w 73"/>
                <a:gd name="T1" fmla="*/ 0 h 72"/>
                <a:gd name="T2" fmla="*/ 0 w 73"/>
                <a:gd name="T3" fmla="*/ 72 h 72"/>
                <a:gd name="T4" fmla="*/ 73 w 73"/>
                <a:gd name="T5" fmla="*/ 0 h 72"/>
                <a:gd name="T6" fmla="*/ 0 w 73"/>
                <a:gd name="T7" fmla="*/ 0 h 72"/>
                <a:gd name="T8" fmla="*/ 0 w 73"/>
                <a:gd name="T9" fmla="*/ 0 h 72"/>
                <a:gd name="T10" fmla="*/ 0 w 73"/>
                <a:gd name="T11" fmla="*/ 0 h 72"/>
              </a:gdLst>
              <a:ahLst/>
              <a:cxnLst>
                <a:cxn ang="0">
                  <a:pos x="T0" y="T1"/>
                </a:cxn>
                <a:cxn ang="0">
                  <a:pos x="T2" y="T3"/>
                </a:cxn>
                <a:cxn ang="0">
                  <a:pos x="T4" y="T5"/>
                </a:cxn>
                <a:cxn ang="0">
                  <a:pos x="T6" y="T7"/>
                </a:cxn>
                <a:cxn ang="0">
                  <a:pos x="T8" y="T9"/>
                </a:cxn>
                <a:cxn ang="0">
                  <a:pos x="T10" y="T11"/>
                </a:cxn>
              </a:cxnLst>
              <a:rect l="0" t="0" r="r" b="b"/>
              <a:pathLst>
                <a:path w="73" h="72">
                  <a:moveTo>
                    <a:pt x="0" y="0"/>
                  </a:moveTo>
                  <a:lnTo>
                    <a:pt x="0" y="72"/>
                  </a:lnTo>
                  <a:lnTo>
                    <a:pt x="73" y="0"/>
                  </a:lnTo>
                  <a:lnTo>
                    <a:pt x="0" y="0"/>
                  </a:lnTo>
                  <a:close/>
                  <a:moveTo>
                    <a:pt x="0" y="0"/>
                  </a:move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398" name="Freeform 65">
              <a:extLst>
                <a:ext uri="{FF2B5EF4-FFF2-40B4-BE49-F238E27FC236}">
                  <a16:creationId xmlns:a16="http://schemas.microsoft.com/office/drawing/2014/main" id="{E723604F-F868-4614-8296-3CF84CE74A8A}"/>
                </a:ext>
              </a:extLst>
            </p:cNvPr>
            <p:cNvSpPr>
              <a:spLocks noEditPoints="1"/>
            </p:cNvSpPr>
            <p:nvPr/>
          </p:nvSpPr>
          <p:spPr bwMode="auto">
            <a:xfrm>
              <a:off x="12041188" y="2606676"/>
              <a:ext cx="115888" cy="114300"/>
            </a:xfrm>
            <a:custGeom>
              <a:avLst/>
              <a:gdLst>
                <a:gd name="T0" fmla="*/ 0 w 73"/>
                <a:gd name="T1" fmla="*/ 0 h 72"/>
                <a:gd name="T2" fmla="*/ 0 w 73"/>
                <a:gd name="T3" fmla="*/ 72 h 72"/>
                <a:gd name="T4" fmla="*/ 73 w 73"/>
                <a:gd name="T5" fmla="*/ 0 h 72"/>
                <a:gd name="T6" fmla="*/ 0 w 73"/>
                <a:gd name="T7" fmla="*/ 0 h 72"/>
                <a:gd name="T8" fmla="*/ 0 w 73"/>
                <a:gd name="T9" fmla="*/ 0 h 72"/>
                <a:gd name="T10" fmla="*/ 0 w 73"/>
                <a:gd name="T11" fmla="*/ 0 h 72"/>
              </a:gdLst>
              <a:ahLst/>
              <a:cxnLst>
                <a:cxn ang="0">
                  <a:pos x="T0" y="T1"/>
                </a:cxn>
                <a:cxn ang="0">
                  <a:pos x="T2" y="T3"/>
                </a:cxn>
                <a:cxn ang="0">
                  <a:pos x="T4" y="T5"/>
                </a:cxn>
                <a:cxn ang="0">
                  <a:pos x="T6" y="T7"/>
                </a:cxn>
                <a:cxn ang="0">
                  <a:pos x="T8" y="T9"/>
                </a:cxn>
                <a:cxn ang="0">
                  <a:pos x="T10" y="T11"/>
                </a:cxn>
              </a:cxnLst>
              <a:rect l="0" t="0" r="r" b="b"/>
              <a:pathLst>
                <a:path w="73" h="72">
                  <a:moveTo>
                    <a:pt x="0" y="0"/>
                  </a:moveTo>
                  <a:lnTo>
                    <a:pt x="0" y="72"/>
                  </a:lnTo>
                  <a:lnTo>
                    <a:pt x="73" y="0"/>
                  </a:lnTo>
                  <a:lnTo>
                    <a:pt x="0" y="0"/>
                  </a:lnTo>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399" name="Freeform 66">
              <a:extLst>
                <a:ext uri="{FF2B5EF4-FFF2-40B4-BE49-F238E27FC236}">
                  <a16:creationId xmlns:a16="http://schemas.microsoft.com/office/drawing/2014/main" id="{AFD4FA57-153C-432E-A6B3-DD0306C34435}"/>
                </a:ext>
              </a:extLst>
            </p:cNvPr>
            <p:cNvSpPr>
              <a:spLocks noEditPoints="1"/>
            </p:cNvSpPr>
            <p:nvPr/>
          </p:nvSpPr>
          <p:spPr bwMode="auto">
            <a:xfrm>
              <a:off x="11572875" y="1943101"/>
              <a:ext cx="604838" cy="798513"/>
            </a:xfrm>
            <a:custGeom>
              <a:avLst/>
              <a:gdLst>
                <a:gd name="T0" fmla="*/ 714 w 983"/>
                <a:gd name="T1" fmla="*/ 1067 h 1312"/>
                <a:gd name="T2" fmla="*/ 738 w 983"/>
                <a:gd name="T3" fmla="*/ 1043 h 1312"/>
                <a:gd name="T4" fmla="*/ 983 w 983"/>
                <a:gd name="T5" fmla="*/ 1043 h 1312"/>
                <a:gd name="T6" fmla="*/ 983 w 983"/>
                <a:gd name="T7" fmla="*/ 0 h 1312"/>
                <a:gd name="T8" fmla="*/ 319 w 983"/>
                <a:gd name="T9" fmla="*/ 0 h 1312"/>
                <a:gd name="T10" fmla="*/ 319 w 983"/>
                <a:gd name="T11" fmla="*/ 168 h 1312"/>
                <a:gd name="T12" fmla="*/ 231 w 983"/>
                <a:gd name="T13" fmla="*/ 256 h 1312"/>
                <a:gd name="T14" fmla="*/ 143 w 983"/>
                <a:gd name="T15" fmla="*/ 168 h 1312"/>
                <a:gd name="T16" fmla="*/ 143 w 983"/>
                <a:gd name="T17" fmla="*/ 72 h 1312"/>
                <a:gd name="T18" fmla="*/ 167 w 983"/>
                <a:gd name="T19" fmla="*/ 48 h 1312"/>
                <a:gd name="T20" fmla="*/ 191 w 983"/>
                <a:gd name="T21" fmla="*/ 72 h 1312"/>
                <a:gd name="T22" fmla="*/ 191 w 983"/>
                <a:gd name="T23" fmla="*/ 168 h 1312"/>
                <a:gd name="T24" fmla="*/ 231 w 983"/>
                <a:gd name="T25" fmla="*/ 208 h 1312"/>
                <a:gd name="T26" fmla="*/ 271 w 983"/>
                <a:gd name="T27" fmla="*/ 168 h 1312"/>
                <a:gd name="T28" fmla="*/ 271 w 983"/>
                <a:gd name="T29" fmla="*/ 0 h 1312"/>
                <a:gd name="T30" fmla="*/ 0 w 983"/>
                <a:gd name="T31" fmla="*/ 0 h 1312"/>
                <a:gd name="T32" fmla="*/ 0 w 983"/>
                <a:gd name="T33" fmla="*/ 1312 h 1312"/>
                <a:gd name="T34" fmla="*/ 714 w 983"/>
                <a:gd name="T35" fmla="*/ 1312 h 1312"/>
                <a:gd name="T36" fmla="*/ 714 w 983"/>
                <a:gd name="T37" fmla="*/ 1067 h 1312"/>
                <a:gd name="T38" fmla="*/ 168 w 983"/>
                <a:gd name="T39" fmla="*/ 338 h 1312"/>
                <a:gd name="T40" fmla="*/ 815 w 983"/>
                <a:gd name="T41" fmla="*/ 338 h 1312"/>
                <a:gd name="T42" fmla="*/ 839 w 983"/>
                <a:gd name="T43" fmla="*/ 362 h 1312"/>
                <a:gd name="T44" fmla="*/ 815 w 983"/>
                <a:gd name="T45" fmla="*/ 386 h 1312"/>
                <a:gd name="T46" fmla="*/ 168 w 983"/>
                <a:gd name="T47" fmla="*/ 386 h 1312"/>
                <a:gd name="T48" fmla="*/ 144 w 983"/>
                <a:gd name="T49" fmla="*/ 362 h 1312"/>
                <a:gd name="T50" fmla="*/ 168 w 983"/>
                <a:gd name="T51" fmla="*/ 338 h 1312"/>
                <a:gd name="T52" fmla="*/ 168 w 983"/>
                <a:gd name="T53" fmla="*/ 482 h 1312"/>
                <a:gd name="T54" fmla="*/ 815 w 983"/>
                <a:gd name="T55" fmla="*/ 482 h 1312"/>
                <a:gd name="T56" fmla="*/ 839 w 983"/>
                <a:gd name="T57" fmla="*/ 506 h 1312"/>
                <a:gd name="T58" fmla="*/ 815 w 983"/>
                <a:gd name="T59" fmla="*/ 530 h 1312"/>
                <a:gd name="T60" fmla="*/ 168 w 983"/>
                <a:gd name="T61" fmla="*/ 530 h 1312"/>
                <a:gd name="T62" fmla="*/ 144 w 983"/>
                <a:gd name="T63" fmla="*/ 506 h 1312"/>
                <a:gd name="T64" fmla="*/ 168 w 983"/>
                <a:gd name="T65" fmla="*/ 482 h 1312"/>
                <a:gd name="T66" fmla="*/ 168 w 983"/>
                <a:gd name="T67" fmla="*/ 626 h 1312"/>
                <a:gd name="T68" fmla="*/ 815 w 983"/>
                <a:gd name="T69" fmla="*/ 626 h 1312"/>
                <a:gd name="T70" fmla="*/ 839 w 983"/>
                <a:gd name="T71" fmla="*/ 650 h 1312"/>
                <a:gd name="T72" fmla="*/ 815 w 983"/>
                <a:gd name="T73" fmla="*/ 674 h 1312"/>
                <a:gd name="T74" fmla="*/ 168 w 983"/>
                <a:gd name="T75" fmla="*/ 674 h 1312"/>
                <a:gd name="T76" fmla="*/ 144 w 983"/>
                <a:gd name="T77" fmla="*/ 650 h 1312"/>
                <a:gd name="T78" fmla="*/ 168 w 983"/>
                <a:gd name="T79" fmla="*/ 626 h 1312"/>
                <a:gd name="T80" fmla="*/ 168 w 983"/>
                <a:gd name="T81" fmla="*/ 770 h 1312"/>
                <a:gd name="T82" fmla="*/ 815 w 983"/>
                <a:gd name="T83" fmla="*/ 770 h 1312"/>
                <a:gd name="T84" fmla="*/ 839 w 983"/>
                <a:gd name="T85" fmla="*/ 794 h 1312"/>
                <a:gd name="T86" fmla="*/ 815 w 983"/>
                <a:gd name="T87" fmla="*/ 818 h 1312"/>
                <a:gd name="T88" fmla="*/ 168 w 983"/>
                <a:gd name="T89" fmla="*/ 818 h 1312"/>
                <a:gd name="T90" fmla="*/ 144 w 983"/>
                <a:gd name="T91" fmla="*/ 794 h 1312"/>
                <a:gd name="T92" fmla="*/ 168 w 983"/>
                <a:gd name="T93" fmla="*/ 770 h 1312"/>
                <a:gd name="T94" fmla="*/ 144 w 983"/>
                <a:gd name="T95" fmla="*/ 938 h 1312"/>
                <a:gd name="T96" fmla="*/ 168 w 983"/>
                <a:gd name="T97" fmla="*/ 914 h 1312"/>
                <a:gd name="T98" fmla="*/ 815 w 983"/>
                <a:gd name="T99" fmla="*/ 914 h 1312"/>
                <a:gd name="T100" fmla="*/ 839 w 983"/>
                <a:gd name="T101" fmla="*/ 938 h 1312"/>
                <a:gd name="T102" fmla="*/ 815 w 983"/>
                <a:gd name="T103" fmla="*/ 962 h 1312"/>
                <a:gd name="T104" fmla="*/ 168 w 983"/>
                <a:gd name="T105" fmla="*/ 962 h 1312"/>
                <a:gd name="T106" fmla="*/ 144 w 983"/>
                <a:gd name="T107" fmla="*/ 938 h 1312"/>
                <a:gd name="T108" fmla="*/ 144 w 983"/>
                <a:gd name="T109" fmla="*/ 938 h 1312"/>
                <a:gd name="T110" fmla="*/ 144 w 983"/>
                <a:gd name="T111" fmla="*/ 938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3" h="1312">
                  <a:moveTo>
                    <a:pt x="714" y="1067"/>
                  </a:moveTo>
                  <a:cubicBezTo>
                    <a:pt x="714" y="1054"/>
                    <a:pt x="725" y="1043"/>
                    <a:pt x="738" y="1043"/>
                  </a:cubicBezTo>
                  <a:cubicBezTo>
                    <a:pt x="983" y="1043"/>
                    <a:pt x="983" y="1043"/>
                    <a:pt x="983" y="1043"/>
                  </a:cubicBezTo>
                  <a:cubicBezTo>
                    <a:pt x="983" y="0"/>
                    <a:pt x="983" y="0"/>
                    <a:pt x="983" y="0"/>
                  </a:cubicBezTo>
                  <a:cubicBezTo>
                    <a:pt x="319" y="0"/>
                    <a:pt x="319" y="0"/>
                    <a:pt x="319" y="0"/>
                  </a:cubicBezTo>
                  <a:cubicBezTo>
                    <a:pt x="319" y="168"/>
                    <a:pt x="319" y="168"/>
                    <a:pt x="319" y="168"/>
                  </a:cubicBezTo>
                  <a:cubicBezTo>
                    <a:pt x="319" y="217"/>
                    <a:pt x="279" y="256"/>
                    <a:pt x="231" y="256"/>
                  </a:cubicBezTo>
                  <a:cubicBezTo>
                    <a:pt x="182" y="256"/>
                    <a:pt x="143" y="217"/>
                    <a:pt x="143" y="168"/>
                  </a:cubicBezTo>
                  <a:cubicBezTo>
                    <a:pt x="143" y="72"/>
                    <a:pt x="143" y="72"/>
                    <a:pt x="143" y="72"/>
                  </a:cubicBezTo>
                  <a:cubicBezTo>
                    <a:pt x="143" y="59"/>
                    <a:pt x="154" y="48"/>
                    <a:pt x="167" y="48"/>
                  </a:cubicBezTo>
                  <a:cubicBezTo>
                    <a:pt x="180" y="48"/>
                    <a:pt x="191" y="59"/>
                    <a:pt x="191" y="72"/>
                  </a:cubicBezTo>
                  <a:cubicBezTo>
                    <a:pt x="191" y="168"/>
                    <a:pt x="191" y="168"/>
                    <a:pt x="191" y="168"/>
                  </a:cubicBezTo>
                  <a:cubicBezTo>
                    <a:pt x="191" y="190"/>
                    <a:pt x="209" y="208"/>
                    <a:pt x="231" y="208"/>
                  </a:cubicBezTo>
                  <a:cubicBezTo>
                    <a:pt x="253" y="208"/>
                    <a:pt x="271" y="190"/>
                    <a:pt x="271" y="168"/>
                  </a:cubicBezTo>
                  <a:cubicBezTo>
                    <a:pt x="271" y="0"/>
                    <a:pt x="271" y="0"/>
                    <a:pt x="271" y="0"/>
                  </a:cubicBezTo>
                  <a:cubicBezTo>
                    <a:pt x="0" y="0"/>
                    <a:pt x="0" y="0"/>
                    <a:pt x="0" y="0"/>
                  </a:cubicBezTo>
                  <a:cubicBezTo>
                    <a:pt x="0" y="1312"/>
                    <a:pt x="0" y="1312"/>
                    <a:pt x="0" y="1312"/>
                  </a:cubicBezTo>
                  <a:cubicBezTo>
                    <a:pt x="714" y="1312"/>
                    <a:pt x="714" y="1312"/>
                    <a:pt x="714" y="1312"/>
                  </a:cubicBezTo>
                  <a:lnTo>
                    <a:pt x="714" y="1067"/>
                  </a:lnTo>
                  <a:close/>
                  <a:moveTo>
                    <a:pt x="168" y="338"/>
                  </a:moveTo>
                  <a:cubicBezTo>
                    <a:pt x="815" y="338"/>
                    <a:pt x="815" y="338"/>
                    <a:pt x="815" y="338"/>
                  </a:cubicBezTo>
                  <a:cubicBezTo>
                    <a:pt x="828" y="338"/>
                    <a:pt x="839" y="348"/>
                    <a:pt x="839" y="362"/>
                  </a:cubicBezTo>
                  <a:cubicBezTo>
                    <a:pt x="839" y="375"/>
                    <a:pt x="828" y="386"/>
                    <a:pt x="815" y="386"/>
                  </a:cubicBezTo>
                  <a:cubicBezTo>
                    <a:pt x="168" y="386"/>
                    <a:pt x="168" y="386"/>
                    <a:pt x="168" y="386"/>
                  </a:cubicBezTo>
                  <a:cubicBezTo>
                    <a:pt x="155" y="386"/>
                    <a:pt x="144" y="375"/>
                    <a:pt x="144" y="362"/>
                  </a:cubicBezTo>
                  <a:cubicBezTo>
                    <a:pt x="144" y="348"/>
                    <a:pt x="155" y="338"/>
                    <a:pt x="168" y="338"/>
                  </a:cubicBezTo>
                  <a:close/>
                  <a:moveTo>
                    <a:pt x="168" y="482"/>
                  </a:moveTo>
                  <a:cubicBezTo>
                    <a:pt x="815" y="482"/>
                    <a:pt x="815" y="482"/>
                    <a:pt x="815" y="482"/>
                  </a:cubicBezTo>
                  <a:cubicBezTo>
                    <a:pt x="828" y="482"/>
                    <a:pt x="839" y="492"/>
                    <a:pt x="839" y="506"/>
                  </a:cubicBezTo>
                  <a:cubicBezTo>
                    <a:pt x="839" y="519"/>
                    <a:pt x="828" y="530"/>
                    <a:pt x="815" y="530"/>
                  </a:cubicBezTo>
                  <a:cubicBezTo>
                    <a:pt x="168" y="530"/>
                    <a:pt x="168" y="530"/>
                    <a:pt x="168" y="530"/>
                  </a:cubicBezTo>
                  <a:cubicBezTo>
                    <a:pt x="155" y="530"/>
                    <a:pt x="144" y="519"/>
                    <a:pt x="144" y="506"/>
                  </a:cubicBezTo>
                  <a:cubicBezTo>
                    <a:pt x="144" y="492"/>
                    <a:pt x="155" y="482"/>
                    <a:pt x="168" y="482"/>
                  </a:cubicBezTo>
                  <a:close/>
                  <a:moveTo>
                    <a:pt x="168" y="626"/>
                  </a:moveTo>
                  <a:cubicBezTo>
                    <a:pt x="815" y="626"/>
                    <a:pt x="815" y="626"/>
                    <a:pt x="815" y="626"/>
                  </a:cubicBezTo>
                  <a:cubicBezTo>
                    <a:pt x="828" y="626"/>
                    <a:pt x="839" y="636"/>
                    <a:pt x="839" y="650"/>
                  </a:cubicBezTo>
                  <a:cubicBezTo>
                    <a:pt x="839" y="663"/>
                    <a:pt x="828" y="674"/>
                    <a:pt x="815" y="674"/>
                  </a:cubicBezTo>
                  <a:cubicBezTo>
                    <a:pt x="168" y="674"/>
                    <a:pt x="168" y="674"/>
                    <a:pt x="168" y="674"/>
                  </a:cubicBezTo>
                  <a:cubicBezTo>
                    <a:pt x="155" y="674"/>
                    <a:pt x="144" y="663"/>
                    <a:pt x="144" y="650"/>
                  </a:cubicBezTo>
                  <a:cubicBezTo>
                    <a:pt x="144" y="636"/>
                    <a:pt x="155" y="626"/>
                    <a:pt x="168" y="626"/>
                  </a:cubicBezTo>
                  <a:close/>
                  <a:moveTo>
                    <a:pt x="168" y="770"/>
                  </a:moveTo>
                  <a:cubicBezTo>
                    <a:pt x="815" y="770"/>
                    <a:pt x="815" y="770"/>
                    <a:pt x="815" y="770"/>
                  </a:cubicBezTo>
                  <a:cubicBezTo>
                    <a:pt x="828" y="770"/>
                    <a:pt x="839" y="780"/>
                    <a:pt x="839" y="794"/>
                  </a:cubicBezTo>
                  <a:cubicBezTo>
                    <a:pt x="839" y="807"/>
                    <a:pt x="828" y="818"/>
                    <a:pt x="815" y="818"/>
                  </a:cubicBezTo>
                  <a:cubicBezTo>
                    <a:pt x="168" y="818"/>
                    <a:pt x="168" y="818"/>
                    <a:pt x="168" y="818"/>
                  </a:cubicBezTo>
                  <a:cubicBezTo>
                    <a:pt x="155" y="818"/>
                    <a:pt x="144" y="807"/>
                    <a:pt x="144" y="794"/>
                  </a:cubicBezTo>
                  <a:cubicBezTo>
                    <a:pt x="144" y="780"/>
                    <a:pt x="155" y="770"/>
                    <a:pt x="168" y="770"/>
                  </a:cubicBezTo>
                  <a:close/>
                  <a:moveTo>
                    <a:pt x="144" y="938"/>
                  </a:moveTo>
                  <a:cubicBezTo>
                    <a:pt x="144" y="924"/>
                    <a:pt x="155" y="914"/>
                    <a:pt x="168" y="914"/>
                  </a:cubicBezTo>
                  <a:cubicBezTo>
                    <a:pt x="815" y="914"/>
                    <a:pt x="815" y="914"/>
                    <a:pt x="815" y="914"/>
                  </a:cubicBezTo>
                  <a:cubicBezTo>
                    <a:pt x="828" y="914"/>
                    <a:pt x="839" y="924"/>
                    <a:pt x="839" y="938"/>
                  </a:cubicBezTo>
                  <a:cubicBezTo>
                    <a:pt x="839" y="951"/>
                    <a:pt x="828" y="962"/>
                    <a:pt x="815" y="962"/>
                  </a:cubicBezTo>
                  <a:cubicBezTo>
                    <a:pt x="168" y="962"/>
                    <a:pt x="168" y="962"/>
                    <a:pt x="168" y="962"/>
                  </a:cubicBezTo>
                  <a:cubicBezTo>
                    <a:pt x="155" y="962"/>
                    <a:pt x="144" y="951"/>
                    <a:pt x="144" y="938"/>
                  </a:cubicBezTo>
                  <a:close/>
                  <a:moveTo>
                    <a:pt x="144" y="938"/>
                  </a:moveTo>
                  <a:cubicBezTo>
                    <a:pt x="144" y="938"/>
                    <a:pt x="144" y="938"/>
                    <a:pt x="144" y="9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400" name="Freeform 67">
              <a:extLst>
                <a:ext uri="{FF2B5EF4-FFF2-40B4-BE49-F238E27FC236}">
                  <a16:creationId xmlns:a16="http://schemas.microsoft.com/office/drawing/2014/main" id="{E00BEAE6-949C-4A62-8030-812D5CB39CB9}"/>
                </a:ext>
              </a:extLst>
            </p:cNvPr>
            <p:cNvSpPr>
              <a:spLocks noEditPoints="1"/>
            </p:cNvSpPr>
            <p:nvPr/>
          </p:nvSpPr>
          <p:spPr bwMode="auto">
            <a:xfrm>
              <a:off x="11544300" y="1855788"/>
              <a:ext cx="661988" cy="914400"/>
            </a:xfrm>
            <a:custGeom>
              <a:avLst/>
              <a:gdLst>
                <a:gd name="T0" fmla="*/ 1079 w 1079"/>
                <a:gd name="T1" fmla="*/ 1211 h 1504"/>
                <a:gd name="T2" fmla="*/ 1079 w 1079"/>
                <a:gd name="T3" fmla="*/ 120 h 1504"/>
                <a:gd name="T4" fmla="*/ 1055 w 1079"/>
                <a:gd name="T5" fmla="*/ 96 h 1504"/>
                <a:gd name="T6" fmla="*/ 361 w 1079"/>
                <a:gd name="T7" fmla="*/ 96 h 1504"/>
                <a:gd name="T8" fmla="*/ 231 w 1079"/>
                <a:gd name="T9" fmla="*/ 0 h 1504"/>
                <a:gd name="T10" fmla="*/ 101 w 1079"/>
                <a:gd name="T11" fmla="*/ 96 h 1504"/>
                <a:gd name="T12" fmla="*/ 24 w 1079"/>
                <a:gd name="T13" fmla="*/ 96 h 1504"/>
                <a:gd name="T14" fmla="*/ 0 w 1079"/>
                <a:gd name="T15" fmla="*/ 120 h 1504"/>
                <a:gd name="T16" fmla="*/ 0 w 1079"/>
                <a:gd name="T17" fmla="*/ 1480 h 1504"/>
                <a:gd name="T18" fmla="*/ 24 w 1079"/>
                <a:gd name="T19" fmla="*/ 1504 h 1504"/>
                <a:gd name="T20" fmla="*/ 786 w 1079"/>
                <a:gd name="T21" fmla="*/ 1504 h 1504"/>
                <a:gd name="T22" fmla="*/ 805 w 1079"/>
                <a:gd name="T23" fmla="*/ 1495 h 1504"/>
                <a:gd name="T24" fmla="*/ 1070 w 1079"/>
                <a:gd name="T25" fmla="*/ 1230 h 1504"/>
                <a:gd name="T26" fmla="*/ 1079 w 1079"/>
                <a:gd name="T27" fmla="*/ 1211 h 1504"/>
                <a:gd name="T28" fmla="*/ 48 w 1079"/>
                <a:gd name="T29" fmla="*/ 144 h 1504"/>
                <a:gd name="T30" fmla="*/ 319 w 1079"/>
                <a:gd name="T31" fmla="*/ 144 h 1504"/>
                <a:gd name="T32" fmla="*/ 319 w 1079"/>
                <a:gd name="T33" fmla="*/ 312 h 1504"/>
                <a:gd name="T34" fmla="*/ 279 w 1079"/>
                <a:gd name="T35" fmla="*/ 352 h 1504"/>
                <a:gd name="T36" fmla="*/ 239 w 1079"/>
                <a:gd name="T37" fmla="*/ 312 h 1504"/>
                <a:gd name="T38" fmla="*/ 239 w 1079"/>
                <a:gd name="T39" fmla="*/ 216 h 1504"/>
                <a:gd name="T40" fmla="*/ 215 w 1079"/>
                <a:gd name="T41" fmla="*/ 192 h 1504"/>
                <a:gd name="T42" fmla="*/ 191 w 1079"/>
                <a:gd name="T43" fmla="*/ 216 h 1504"/>
                <a:gd name="T44" fmla="*/ 191 w 1079"/>
                <a:gd name="T45" fmla="*/ 312 h 1504"/>
                <a:gd name="T46" fmla="*/ 279 w 1079"/>
                <a:gd name="T47" fmla="*/ 400 h 1504"/>
                <a:gd name="T48" fmla="*/ 367 w 1079"/>
                <a:gd name="T49" fmla="*/ 312 h 1504"/>
                <a:gd name="T50" fmla="*/ 367 w 1079"/>
                <a:gd name="T51" fmla="*/ 144 h 1504"/>
                <a:gd name="T52" fmla="*/ 1031 w 1079"/>
                <a:gd name="T53" fmla="*/ 144 h 1504"/>
                <a:gd name="T54" fmla="*/ 1031 w 1079"/>
                <a:gd name="T55" fmla="*/ 1187 h 1504"/>
                <a:gd name="T56" fmla="*/ 786 w 1079"/>
                <a:gd name="T57" fmla="*/ 1187 h 1504"/>
                <a:gd name="T58" fmla="*/ 762 w 1079"/>
                <a:gd name="T59" fmla="*/ 1211 h 1504"/>
                <a:gd name="T60" fmla="*/ 762 w 1079"/>
                <a:gd name="T61" fmla="*/ 1456 h 1504"/>
                <a:gd name="T62" fmla="*/ 48 w 1079"/>
                <a:gd name="T63" fmla="*/ 1456 h 1504"/>
                <a:gd name="T64" fmla="*/ 48 w 1079"/>
                <a:gd name="T65" fmla="*/ 144 h 1504"/>
                <a:gd name="T66" fmla="*/ 810 w 1079"/>
                <a:gd name="T67" fmla="*/ 1235 h 1504"/>
                <a:gd name="T68" fmla="*/ 997 w 1079"/>
                <a:gd name="T69" fmla="*/ 1235 h 1504"/>
                <a:gd name="T70" fmla="*/ 810 w 1079"/>
                <a:gd name="T71" fmla="*/ 1422 h 1504"/>
                <a:gd name="T72" fmla="*/ 810 w 1079"/>
                <a:gd name="T73" fmla="*/ 1235 h 1504"/>
                <a:gd name="T74" fmla="*/ 231 w 1079"/>
                <a:gd name="T75" fmla="*/ 48 h 1504"/>
                <a:gd name="T76" fmla="*/ 309 w 1079"/>
                <a:gd name="T77" fmla="*/ 96 h 1504"/>
                <a:gd name="T78" fmla="*/ 153 w 1079"/>
                <a:gd name="T79" fmla="*/ 96 h 1504"/>
                <a:gd name="T80" fmla="*/ 231 w 1079"/>
                <a:gd name="T81" fmla="*/ 48 h 1504"/>
                <a:gd name="T82" fmla="*/ 231 w 1079"/>
                <a:gd name="T83" fmla="*/ 48 h 1504"/>
                <a:gd name="T84" fmla="*/ 231 w 1079"/>
                <a:gd name="T85" fmla="*/ 48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9" h="1504">
                  <a:moveTo>
                    <a:pt x="1079" y="1211"/>
                  </a:moveTo>
                  <a:cubicBezTo>
                    <a:pt x="1079" y="120"/>
                    <a:pt x="1079" y="120"/>
                    <a:pt x="1079" y="120"/>
                  </a:cubicBezTo>
                  <a:cubicBezTo>
                    <a:pt x="1079" y="107"/>
                    <a:pt x="1068" y="96"/>
                    <a:pt x="1055" y="96"/>
                  </a:cubicBezTo>
                  <a:cubicBezTo>
                    <a:pt x="361" y="96"/>
                    <a:pt x="361" y="96"/>
                    <a:pt x="361" y="96"/>
                  </a:cubicBezTo>
                  <a:cubicBezTo>
                    <a:pt x="344" y="40"/>
                    <a:pt x="292" y="0"/>
                    <a:pt x="231" y="0"/>
                  </a:cubicBezTo>
                  <a:cubicBezTo>
                    <a:pt x="171" y="0"/>
                    <a:pt x="118" y="40"/>
                    <a:pt x="101" y="96"/>
                  </a:cubicBezTo>
                  <a:cubicBezTo>
                    <a:pt x="24" y="96"/>
                    <a:pt x="24" y="96"/>
                    <a:pt x="24" y="96"/>
                  </a:cubicBezTo>
                  <a:cubicBezTo>
                    <a:pt x="11" y="96"/>
                    <a:pt x="0" y="107"/>
                    <a:pt x="0" y="120"/>
                  </a:cubicBezTo>
                  <a:cubicBezTo>
                    <a:pt x="0" y="1480"/>
                    <a:pt x="0" y="1480"/>
                    <a:pt x="0" y="1480"/>
                  </a:cubicBezTo>
                  <a:cubicBezTo>
                    <a:pt x="0" y="1493"/>
                    <a:pt x="11" y="1504"/>
                    <a:pt x="24" y="1504"/>
                  </a:cubicBezTo>
                  <a:cubicBezTo>
                    <a:pt x="786" y="1504"/>
                    <a:pt x="786" y="1504"/>
                    <a:pt x="786" y="1504"/>
                  </a:cubicBezTo>
                  <a:cubicBezTo>
                    <a:pt x="794" y="1504"/>
                    <a:pt x="801" y="1500"/>
                    <a:pt x="805" y="1495"/>
                  </a:cubicBezTo>
                  <a:cubicBezTo>
                    <a:pt x="1070" y="1230"/>
                    <a:pt x="1070" y="1230"/>
                    <a:pt x="1070" y="1230"/>
                  </a:cubicBezTo>
                  <a:cubicBezTo>
                    <a:pt x="1076" y="1225"/>
                    <a:pt x="1079" y="1219"/>
                    <a:pt x="1079" y="1211"/>
                  </a:cubicBezTo>
                  <a:close/>
                  <a:moveTo>
                    <a:pt x="48" y="144"/>
                  </a:moveTo>
                  <a:cubicBezTo>
                    <a:pt x="319" y="144"/>
                    <a:pt x="319" y="144"/>
                    <a:pt x="319" y="144"/>
                  </a:cubicBezTo>
                  <a:cubicBezTo>
                    <a:pt x="319" y="312"/>
                    <a:pt x="319" y="312"/>
                    <a:pt x="319" y="312"/>
                  </a:cubicBezTo>
                  <a:cubicBezTo>
                    <a:pt x="319" y="334"/>
                    <a:pt x="301" y="352"/>
                    <a:pt x="279" y="352"/>
                  </a:cubicBezTo>
                  <a:cubicBezTo>
                    <a:pt x="257" y="352"/>
                    <a:pt x="239" y="334"/>
                    <a:pt x="239" y="312"/>
                  </a:cubicBezTo>
                  <a:cubicBezTo>
                    <a:pt x="239" y="216"/>
                    <a:pt x="239" y="216"/>
                    <a:pt x="239" y="216"/>
                  </a:cubicBezTo>
                  <a:cubicBezTo>
                    <a:pt x="239" y="203"/>
                    <a:pt x="228" y="192"/>
                    <a:pt x="215" y="192"/>
                  </a:cubicBezTo>
                  <a:cubicBezTo>
                    <a:pt x="202" y="192"/>
                    <a:pt x="191" y="203"/>
                    <a:pt x="191" y="216"/>
                  </a:cubicBezTo>
                  <a:cubicBezTo>
                    <a:pt x="191" y="312"/>
                    <a:pt x="191" y="312"/>
                    <a:pt x="191" y="312"/>
                  </a:cubicBezTo>
                  <a:cubicBezTo>
                    <a:pt x="191" y="361"/>
                    <a:pt x="230" y="400"/>
                    <a:pt x="279" y="400"/>
                  </a:cubicBezTo>
                  <a:cubicBezTo>
                    <a:pt x="327" y="400"/>
                    <a:pt x="367" y="361"/>
                    <a:pt x="367" y="312"/>
                  </a:cubicBezTo>
                  <a:cubicBezTo>
                    <a:pt x="367" y="144"/>
                    <a:pt x="367" y="144"/>
                    <a:pt x="367" y="144"/>
                  </a:cubicBezTo>
                  <a:cubicBezTo>
                    <a:pt x="1031" y="144"/>
                    <a:pt x="1031" y="144"/>
                    <a:pt x="1031" y="144"/>
                  </a:cubicBezTo>
                  <a:cubicBezTo>
                    <a:pt x="1031" y="1187"/>
                    <a:pt x="1031" y="1187"/>
                    <a:pt x="1031" y="1187"/>
                  </a:cubicBezTo>
                  <a:cubicBezTo>
                    <a:pt x="786" y="1187"/>
                    <a:pt x="786" y="1187"/>
                    <a:pt x="786" y="1187"/>
                  </a:cubicBezTo>
                  <a:cubicBezTo>
                    <a:pt x="773" y="1187"/>
                    <a:pt x="762" y="1198"/>
                    <a:pt x="762" y="1211"/>
                  </a:cubicBezTo>
                  <a:cubicBezTo>
                    <a:pt x="762" y="1456"/>
                    <a:pt x="762" y="1456"/>
                    <a:pt x="762" y="1456"/>
                  </a:cubicBezTo>
                  <a:cubicBezTo>
                    <a:pt x="48" y="1456"/>
                    <a:pt x="48" y="1456"/>
                    <a:pt x="48" y="1456"/>
                  </a:cubicBezTo>
                  <a:lnTo>
                    <a:pt x="48" y="144"/>
                  </a:lnTo>
                  <a:close/>
                  <a:moveTo>
                    <a:pt x="810" y="1235"/>
                  </a:moveTo>
                  <a:cubicBezTo>
                    <a:pt x="997" y="1235"/>
                    <a:pt x="997" y="1235"/>
                    <a:pt x="997" y="1235"/>
                  </a:cubicBezTo>
                  <a:cubicBezTo>
                    <a:pt x="810" y="1422"/>
                    <a:pt x="810" y="1422"/>
                    <a:pt x="810" y="1422"/>
                  </a:cubicBezTo>
                  <a:lnTo>
                    <a:pt x="810" y="1235"/>
                  </a:lnTo>
                  <a:close/>
                  <a:moveTo>
                    <a:pt x="231" y="48"/>
                  </a:moveTo>
                  <a:cubicBezTo>
                    <a:pt x="265" y="48"/>
                    <a:pt x="295" y="68"/>
                    <a:pt x="309" y="96"/>
                  </a:cubicBezTo>
                  <a:cubicBezTo>
                    <a:pt x="153" y="96"/>
                    <a:pt x="153" y="96"/>
                    <a:pt x="153" y="96"/>
                  </a:cubicBezTo>
                  <a:cubicBezTo>
                    <a:pt x="167" y="67"/>
                    <a:pt x="197" y="48"/>
                    <a:pt x="231" y="48"/>
                  </a:cubicBezTo>
                  <a:close/>
                  <a:moveTo>
                    <a:pt x="231" y="48"/>
                  </a:moveTo>
                  <a:cubicBezTo>
                    <a:pt x="231" y="48"/>
                    <a:pt x="231" y="48"/>
                    <a:pt x="231" y="48"/>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401" name="Freeform 68">
              <a:extLst>
                <a:ext uri="{FF2B5EF4-FFF2-40B4-BE49-F238E27FC236}">
                  <a16:creationId xmlns:a16="http://schemas.microsoft.com/office/drawing/2014/main" id="{FC4C0181-FE28-4E52-A85B-6FDFDE725BDB}"/>
                </a:ext>
              </a:extLst>
            </p:cNvPr>
            <p:cNvSpPr>
              <a:spLocks noEditPoints="1"/>
            </p:cNvSpPr>
            <p:nvPr/>
          </p:nvSpPr>
          <p:spPr bwMode="auto">
            <a:xfrm>
              <a:off x="11661775" y="2498726"/>
              <a:ext cx="427038" cy="30163"/>
            </a:xfrm>
            <a:custGeom>
              <a:avLst/>
              <a:gdLst>
                <a:gd name="T0" fmla="*/ 671 w 695"/>
                <a:gd name="T1" fmla="*/ 48 h 48"/>
                <a:gd name="T2" fmla="*/ 695 w 695"/>
                <a:gd name="T3" fmla="*/ 24 h 48"/>
                <a:gd name="T4" fmla="*/ 671 w 695"/>
                <a:gd name="T5" fmla="*/ 0 h 48"/>
                <a:gd name="T6" fmla="*/ 24 w 695"/>
                <a:gd name="T7" fmla="*/ 0 h 48"/>
                <a:gd name="T8" fmla="*/ 0 w 695"/>
                <a:gd name="T9" fmla="*/ 24 h 48"/>
                <a:gd name="T10" fmla="*/ 24 w 695"/>
                <a:gd name="T11" fmla="*/ 48 h 48"/>
                <a:gd name="T12" fmla="*/ 671 w 695"/>
                <a:gd name="T13" fmla="*/ 48 h 48"/>
                <a:gd name="T14" fmla="*/ 671 w 695"/>
                <a:gd name="T15" fmla="*/ 48 h 48"/>
                <a:gd name="T16" fmla="*/ 671 w 695"/>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48">
                  <a:moveTo>
                    <a:pt x="671" y="48"/>
                  </a:moveTo>
                  <a:cubicBezTo>
                    <a:pt x="684" y="48"/>
                    <a:pt x="695" y="37"/>
                    <a:pt x="695" y="24"/>
                  </a:cubicBezTo>
                  <a:cubicBezTo>
                    <a:pt x="695" y="10"/>
                    <a:pt x="684" y="0"/>
                    <a:pt x="671" y="0"/>
                  </a:cubicBezTo>
                  <a:cubicBezTo>
                    <a:pt x="24" y="0"/>
                    <a:pt x="24" y="0"/>
                    <a:pt x="24" y="0"/>
                  </a:cubicBezTo>
                  <a:cubicBezTo>
                    <a:pt x="11" y="0"/>
                    <a:pt x="0" y="10"/>
                    <a:pt x="0" y="24"/>
                  </a:cubicBezTo>
                  <a:cubicBezTo>
                    <a:pt x="0" y="37"/>
                    <a:pt x="11" y="48"/>
                    <a:pt x="24" y="48"/>
                  </a:cubicBezTo>
                  <a:lnTo>
                    <a:pt x="671" y="48"/>
                  </a:lnTo>
                  <a:close/>
                  <a:moveTo>
                    <a:pt x="671" y="48"/>
                  </a:moveTo>
                  <a:cubicBezTo>
                    <a:pt x="671" y="48"/>
                    <a:pt x="671" y="48"/>
                    <a:pt x="671" y="48"/>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402" name="Freeform 69">
              <a:extLst>
                <a:ext uri="{FF2B5EF4-FFF2-40B4-BE49-F238E27FC236}">
                  <a16:creationId xmlns:a16="http://schemas.microsoft.com/office/drawing/2014/main" id="{EF15C04E-79F4-4DBB-B289-AE7B6D5DA2AA}"/>
                </a:ext>
              </a:extLst>
            </p:cNvPr>
            <p:cNvSpPr>
              <a:spLocks noEditPoints="1"/>
            </p:cNvSpPr>
            <p:nvPr/>
          </p:nvSpPr>
          <p:spPr bwMode="auto">
            <a:xfrm>
              <a:off x="11661775" y="2411413"/>
              <a:ext cx="427038" cy="28575"/>
            </a:xfrm>
            <a:custGeom>
              <a:avLst/>
              <a:gdLst>
                <a:gd name="T0" fmla="*/ 24 w 695"/>
                <a:gd name="T1" fmla="*/ 48 h 48"/>
                <a:gd name="T2" fmla="*/ 671 w 695"/>
                <a:gd name="T3" fmla="*/ 48 h 48"/>
                <a:gd name="T4" fmla="*/ 695 w 695"/>
                <a:gd name="T5" fmla="*/ 24 h 48"/>
                <a:gd name="T6" fmla="*/ 671 w 695"/>
                <a:gd name="T7" fmla="*/ 0 h 48"/>
                <a:gd name="T8" fmla="*/ 24 w 695"/>
                <a:gd name="T9" fmla="*/ 0 h 48"/>
                <a:gd name="T10" fmla="*/ 0 w 695"/>
                <a:gd name="T11" fmla="*/ 24 h 48"/>
                <a:gd name="T12" fmla="*/ 24 w 695"/>
                <a:gd name="T13" fmla="*/ 48 h 48"/>
                <a:gd name="T14" fmla="*/ 24 w 695"/>
                <a:gd name="T15" fmla="*/ 48 h 48"/>
                <a:gd name="T16" fmla="*/ 24 w 695"/>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48">
                  <a:moveTo>
                    <a:pt x="24" y="48"/>
                  </a:moveTo>
                  <a:cubicBezTo>
                    <a:pt x="671" y="48"/>
                    <a:pt x="671" y="48"/>
                    <a:pt x="671" y="48"/>
                  </a:cubicBezTo>
                  <a:cubicBezTo>
                    <a:pt x="684" y="48"/>
                    <a:pt x="695" y="37"/>
                    <a:pt x="695" y="24"/>
                  </a:cubicBezTo>
                  <a:cubicBezTo>
                    <a:pt x="695" y="10"/>
                    <a:pt x="684" y="0"/>
                    <a:pt x="671" y="0"/>
                  </a:cubicBezTo>
                  <a:cubicBezTo>
                    <a:pt x="24" y="0"/>
                    <a:pt x="24" y="0"/>
                    <a:pt x="24" y="0"/>
                  </a:cubicBezTo>
                  <a:cubicBezTo>
                    <a:pt x="11" y="0"/>
                    <a:pt x="0" y="10"/>
                    <a:pt x="0" y="24"/>
                  </a:cubicBezTo>
                  <a:cubicBezTo>
                    <a:pt x="0" y="37"/>
                    <a:pt x="11" y="48"/>
                    <a:pt x="24" y="48"/>
                  </a:cubicBezTo>
                  <a:close/>
                  <a:moveTo>
                    <a:pt x="24" y="48"/>
                  </a:moveTo>
                  <a:cubicBezTo>
                    <a:pt x="24" y="48"/>
                    <a:pt x="24" y="48"/>
                    <a:pt x="24" y="48"/>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403" name="Freeform 70">
              <a:extLst>
                <a:ext uri="{FF2B5EF4-FFF2-40B4-BE49-F238E27FC236}">
                  <a16:creationId xmlns:a16="http://schemas.microsoft.com/office/drawing/2014/main" id="{B527BE37-2941-4F9D-8616-8BEAFD054389}"/>
                </a:ext>
              </a:extLst>
            </p:cNvPr>
            <p:cNvSpPr>
              <a:spLocks noEditPoints="1"/>
            </p:cNvSpPr>
            <p:nvPr/>
          </p:nvSpPr>
          <p:spPr bwMode="auto">
            <a:xfrm>
              <a:off x="11661775" y="2324101"/>
              <a:ext cx="427038" cy="28575"/>
            </a:xfrm>
            <a:custGeom>
              <a:avLst/>
              <a:gdLst>
                <a:gd name="T0" fmla="*/ 24 w 695"/>
                <a:gd name="T1" fmla="*/ 48 h 48"/>
                <a:gd name="T2" fmla="*/ 671 w 695"/>
                <a:gd name="T3" fmla="*/ 48 h 48"/>
                <a:gd name="T4" fmla="*/ 695 w 695"/>
                <a:gd name="T5" fmla="*/ 24 h 48"/>
                <a:gd name="T6" fmla="*/ 671 w 695"/>
                <a:gd name="T7" fmla="*/ 0 h 48"/>
                <a:gd name="T8" fmla="*/ 24 w 695"/>
                <a:gd name="T9" fmla="*/ 0 h 48"/>
                <a:gd name="T10" fmla="*/ 0 w 695"/>
                <a:gd name="T11" fmla="*/ 24 h 48"/>
                <a:gd name="T12" fmla="*/ 24 w 695"/>
                <a:gd name="T13" fmla="*/ 48 h 48"/>
                <a:gd name="T14" fmla="*/ 24 w 695"/>
                <a:gd name="T15" fmla="*/ 48 h 48"/>
                <a:gd name="T16" fmla="*/ 24 w 695"/>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48">
                  <a:moveTo>
                    <a:pt x="24" y="48"/>
                  </a:moveTo>
                  <a:cubicBezTo>
                    <a:pt x="671" y="48"/>
                    <a:pt x="671" y="48"/>
                    <a:pt x="671" y="48"/>
                  </a:cubicBezTo>
                  <a:cubicBezTo>
                    <a:pt x="684" y="48"/>
                    <a:pt x="695" y="37"/>
                    <a:pt x="695" y="24"/>
                  </a:cubicBezTo>
                  <a:cubicBezTo>
                    <a:pt x="695" y="10"/>
                    <a:pt x="684" y="0"/>
                    <a:pt x="671" y="0"/>
                  </a:cubicBezTo>
                  <a:cubicBezTo>
                    <a:pt x="24" y="0"/>
                    <a:pt x="24" y="0"/>
                    <a:pt x="24" y="0"/>
                  </a:cubicBezTo>
                  <a:cubicBezTo>
                    <a:pt x="11" y="0"/>
                    <a:pt x="0" y="10"/>
                    <a:pt x="0" y="24"/>
                  </a:cubicBezTo>
                  <a:cubicBezTo>
                    <a:pt x="0" y="37"/>
                    <a:pt x="11" y="48"/>
                    <a:pt x="24" y="48"/>
                  </a:cubicBezTo>
                  <a:close/>
                  <a:moveTo>
                    <a:pt x="24" y="48"/>
                  </a:moveTo>
                  <a:cubicBezTo>
                    <a:pt x="24" y="48"/>
                    <a:pt x="24" y="48"/>
                    <a:pt x="24" y="48"/>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404" name="Freeform 71">
              <a:extLst>
                <a:ext uri="{FF2B5EF4-FFF2-40B4-BE49-F238E27FC236}">
                  <a16:creationId xmlns:a16="http://schemas.microsoft.com/office/drawing/2014/main" id="{8181C504-6B59-4CF1-84CE-A067CCF30B21}"/>
                </a:ext>
              </a:extLst>
            </p:cNvPr>
            <p:cNvSpPr>
              <a:spLocks noEditPoints="1"/>
            </p:cNvSpPr>
            <p:nvPr/>
          </p:nvSpPr>
          <p:spPr bwMode="auto">
            <a:xfrm>
              <a:off x="11661775" y="2236788"/>
              <a:ext cx="427038" cy="28575"/>
            </a:xfrm>
            <a:custGeom>
              <a:avLst/>
              <a:gdLst>
                <a:gd name="T0" fmla="*/ 24 w 695"/>
                <a:gd name="T1" fmla="*/ 48 h 48"/>
                <a:gd name="T2" fmla="*/ 671 w 695"/>
                <a:gd name="T3" fmla="*/ 48 h 48"/>
                <a:gd name="T4" fmla="*/ 695 w 695"/>
                <a:gd name="T5" fmla="*/ 24 h 48"/>
                <a:gd name="T6" fmla="*/ 671 w 695"/>
                <a:gd name="T7" fmla="*/ 0 h 48"/>
                <a:gd name="T8" fmla="*/ 24 w 695"/>
                <a:gd name="T9" fmla="*/ 0 h 48"/>
                <a:gd name="T10" fmla="*/ 0 w 695"/>
                <a:gd name="T11" fmla="*/ 24 h 48"/>
                <a:gd name="T12" fmla="*/ 24 w 695"/>
                <a:gd name="T13" fmla="*/ 48 h 48"/>
                <a:gd name="T14" fmla="*/ 24 w 695"/>
                <a:gd name="T15" fmla="*/ 48 h 48"/>
                <a:gd name="T16" fmla="*/ 24 w 695"/>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48">
                  <a:moveTo>
                    <a:pt x="24" y="48"/>
                  </a:moveTo>
                  <a:cubicBezTo>
                    <a:pt x="671" y="48"/>
                    <a:pt x="671" y="48"/>
                    <a:pt x="671" y="48"/>
                  </a:cubicBezTo>
                  <a:cubicBezTo>
                    <a:pt x="684" y="48"/>
                    <a:pt x="695" y="37"/>
                    <a:pt x="695" y="24"/>
                  </a:cubicBezTo>
                  <a:cubicBezTo>
                    <a:pt x="695" y="10"/>
                    <a:pt x="684" y="0"/>
                    <a:pt x="671" y="0"/>
                  </a:cubicBezTo>
                  <a:cubicBezTo>
                    <a:pt x="24" y="0"/>
                    <a:pt x="24" y="0"/>
                    <a:pt x="24" y="0"/>
                  </a:cubicBezTo>
                  <a:cubicBezTo>
                    <a:pt x="11" y="0"/>
                    <a:pt x="0" y="10"/>
                    <a:pt x="0" y="24"/>
                  </a:cubicBezTo>
                  <a:cubicBezTo>
                    <a:pt x="0" y="37"/>
                    <a:pt x="11" y="48"/>
                    <a:pt x="24" y="48"/>
                  </a:cubicBezTo>
                  <a:close/>
                  <a:moveTo>
                    <a:pt x="24" y="48"/>
                  </a:moveTo>
                  <a:cubicBezTo>
                    <a:pt x="24" y="48"/>
                    <a:pt x="24" y="48"/>
                    <a:pt x="24" y="48"/>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405" name="Freeform 72">
              <a:extLst>
                <a:ext uri="{FF2B5EF4-FFF2-40B4-BE49-F238E27FC236}">
                  <a16:creationId xmlns:a16="http://schemas.microsoft.com/office/drawing/2014/main" id="{13A01245-BBE8-4E83-A2A9-DF13BFE3513F}"/>
                </a:ext>
              </a:extLst>
            </p:cNvPr>
            <p:cNvSpPr>
              <a:spLocks noEditPoints="1"/>
            </p:cNvSpPr>
            <p:nvPr/>
          </p:nvSpPr>
          <p:spPr bwMode="auto">
            <a:xfrm>
              <a:off x="11661775" y="2147888"/>
              <a:ext cx="427038" cy="30163"/>
            </a:xfrm>
            <a:custGeom>
              <a:avLst/>
              <a:gdLst>
                <a:gd name="T0" fmla="*/ 24 w 695"/>
                <a:gd name="T1" fmla="*/ 48 h 48"/>
                <a:gd name="T2" fmla="*/ 671 w 695"/>
                <a:gd name="T3" fmla="*/ 48 h 48"/>
                <a:gd name="T4" fmla="*/ 695 w 695"/>
                <a:gd name="T5" fmla="*/ 24 h 48"/>
                <a:gd name="T6" fmla="*/ 671 w 695"/>
                <a:gd name="T7" fmla="*/ 0 h 48"/>
                <a:gd name="T8" fmla="*/ 24 w 695"/>
                <a:gd name="T9" fmla="*/ 0 h 48"/>
                <a:gd name="T10" fmla="*/ 0 w 695"/>
                <a:gd name="T11" fmla="*/ 24 h 48"/>
                <a:gd name="T12" fmla="*/ 24 w 695"/>
                <a:gd name="T13" fmla="*/ 48 h 48"/>
                <a:gd name="T14" fmla="*/ 24 w 695"/>
                <a:gd name="T15" fmla="*/ 48 h 48"/>
                <a:gd name="T16" fmla="*/ 24 w 695"/>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48">
                  <a:moveTo>
                    <a:pt x="24" y="48"/>
                  </a:moveTo>
                  <a:cubicBezTo>
                    <a:pt x="671" y="48"/>
                    <a:pt x="671" y="48"/>
                    <a:pt x="671" y="48"/>
                  </a:cubicBezTo>
                  <a:cubicBezTo>
                    <a:pt x="684" y="48"/>
                    <a:pt x="695" y="37"/>
                    <a:pt x="695" y="24"/>
                  </a:cubicBezTo>
                  <a:cubicBezTo>
                    <a:pt x="695" y="10"/>
                    <a:pt x="684" y="0"/>
                    <a:pt x="671" y="0"/>
                  </a:cubicBezTo>
                  <a:cubicBezTo>
                    <a:pt x="24" y="0"/>
                    <a:pt x="24" y="0"/>
                    <a:pt x="24" y="0"/>
                  </a:cubicBezTo>
                  <a:cubicBezTo>
                    <a:pt x="11" y="0"/>
                    <a:pt x="0" y="10"/>
                    <a:pt x="0" y="24"/>
                  </a:cubicBezTo>
                  <a:cubicBezTo>
                    <a:pt x="0" y="37"/>
                    <a:pt x="11" y="48"/>
                    <a:pt x="24" y="48"/>
                  </a:cubicBezTo>
                  <a:close/>
                  <a:moveTo>
                    <a:pt x="24" y="48"/>
                  </a:moveTo>
                  <a:cubicBezTo>
                    <a:pt x="24" y="48"/>
                    <a:pt x="24" y="48"/>
                    <a:pt x="24" y="48"/>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406" name="Freeform 73">
              <a:extLst>
                <a:ext uri="{FF2B5EF4-FFF2-40B4-BE49-F238E27FC236}">
                  <a16:creationId xmlns:a16="http://schemas.microsoft.com/office/drawing/2014/main" id="{97AC4A76-0382-4466-8978-04165566ABE4}"/>
                </a:ext>
              </a:extLst>
            </p:cNvPr>
            <p:cNvSpPr>
              <a:spLocks noEditPoints="1"/>
            </p:cNvSpPr>
            <p:nvPr/>
          </p:nvSpPr>
          <p:spPr bwMode="auto">
            <a:xfrm>
              <a:off x="12084050" y="1912938"/>
              <a:ext cx="201613" cy="857250"/>
            </a:xfrm>
            <a:custGeom>
              <a:avLst/>
              <a:gdLst>
                <a:gd name="T0" fmla="*/ 304 w 328"/>
                <a:gd name="T1" fmla="*/ 0 h 1408"/>
                <a:gd name="T2" fmla="*/ 272 w 328"/>
                <a:gd name="T3" fmla="*/ 0 h 1408"/>
                <a:gd name="T4" fmla="*/ 248 w 328"/>
                <a:gd name="T5" fmla="*/ 24 h 1408"/>
                <a:gd name="T6" fmla="*/ 272 w 328"/>
                <a:gd name="T7" fmla="*/ 48 h 1408"/>
                <a:gd name="T8" fmla="*/ 280 w 328"/>
                <a:gd name="T9" fmla="*/ 48 h 1408"/>
                <a:gd name="T10" fmla="*/ 280 w 328"/>
                <a:gd name="T11" fmla="*/ 1360 h 1408"/>
                <a:gd name="T12" fmla="*/ 24 w 328"/>
                <a:gd name="T13" fmla="*/ 1360 h 1408"/>
                <a:gd name="T14" fmla="*/ 0 w 328"/>
                <a:gd name="T15" fmla="*/ 1384 h 1408"/>
                <a:gd name="T16" fmla="*/ 24 w 328"/>
                <a:gd name="T17" fmla="*/ 1408 h 1408"/>
                <a:gd name="T18" fmla="*/ 304 w 328"/>
                <a:gd name="T19" fmla="*/ 1408 h 1408"/>
                <a:gd name="T20" fmla="*/ 328 w 328"/>
                <a:gd name="T21" fmla="*/ 1384 h 1408"/>
                <a:gd name="T22" fmla="*/ 328 w 328"/>
                <a:gd name="T23" fmla="*/ 24 h 1408"/>
                <a:gd name="T24" fmla="*/ 304 w 328"/>
                <a:gd name="T25" fmla="*/ 0 h 1408"/>
                <a:gd name="T26" fmla="*/ 304 w 328"/>
                <a:gd name="T27" fmla="*/ 0 h 1408"/>
                <a:gd name="T28" fmla="*/ 304 w 328"/>
                <a:gd name="T29" fmla="*/ 0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8" h="1408">
                  <a:moveTo>
                    <a:pt x="304" y="0"/>
                  </a:moveTo>
                  <a:cubicBezTo>
                    <a:pt x="272" y="0"/>
                    <a:pt x="272" y="0"/>
                    <a:pt x="272" y="0"/>
                  </a:cubicBezTo>
                  <a:cubicBezTo>
                    <a:pt x="259" y="0"/>
                    <a:pt x="248" y="11"/>
                    <a:pt x="248" y="24"/>
                  </a:cubicBezTo>
                  <a:cubicBezTo>
                    <a:pt x="248" y="37"/>
                    <a:pt x="259" y="48"/>
                    <a:pt x="272" y="48"/>
                  </a:cubicBezTo>
                  <a:cubicBezTo>
                    <a:pt x="280" y="48"/>
                    <a:pt x="280" y="48"/>
                    <a:pt x="280" y="48"/>
                  </a:cubicBezTo>
                  <a:cubicBezTo>
                    <a:pt x="280" y="1360"/>
                    <a:pt x="280" y="1360"/>
                    <a:pt x="280" y="1360"/>
                  </a:cubicBezTo>
                  <a:cubicBezTo>
                    <a:pt x="24" y="1360"/>
                    <a:pt x="24" y="1360"/>
                    <a:pt x="24" y="1360"/>
                  </a:cubicBezTo>
                  <a:cubicBezTo>
                    <a:pt x="11" y="1360"/>
                    <a:pt x="0" y="1371"/>
                    <a:pt x="0" y="1384"/>
                  </a:cubicBezTo>
                  <a:cubicBezTo>
                    <a:pt x="0" y="1397"/>
                    <a:pt x="11" y="1408"/>
                    <a:pt x="24" y="1408"/>
                  </a:cubicBezTo>
                  <a:cubicBezTo>
                    <a:pt x="304" y="1408"/>
                    <a:pt x="304" y="1408"/>
                    <a:pt x="304" y="1408"/>
                  </a:cubicBezTo>
                  <a:cubicBezTo>
                    <a:pt x="317" y="1408"/>
                    <a:pt x="328" y="1397"/>
                    <a:pt x="328" y="1384"/>
                  </a:cubicBezTo>
                  <a:cubicBezTo>
                    <a:pt x="328" y="24"/>
                    <a:pt x="328" y="24"/>
                    <a:pt x="328" y="24"/>
                  </a:cubicBezTo>
                  <a:cubicBezTo>
                    <a:pt x="328" y="11"/>
                    <a:pt x="317" y="0"/>
                    <a:pt x="304" y="0"/>
                  </a:cubicBezTo>
                  <a:close/>
                  <a:moveTo>
                    <a:pt x="304" y="0"/>
                  </a:moveTo>
                  <a:cubicBezTo>
                    <a:pt x="304" y="0"/>
                    <a:pt x="304" y="0"/>
                    <a:pt x="304" y="0"/>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407" name="Freeform 74">
              <a:extLst>
                <a:ext uri="{FF2B5EF4-FFF2-40B4-BE49-F238E27FC236}">
                  <a16:creationId xmlns:a16="http://schemas.microsoft.com/office/drawing/2014/main" id="{F159FBF5-0431-4ACF-BEC7-F39BF49594DA}"/>
                </a:ext>
              </a:extLst>
            </p:cNvPr>
            <p:cNvSpPr>
              <a:spLocks noEditPoints="1"/>
            </p:cNvSpPr>
            <p:nvPr/>
          </p:nvSpPr>
          <p:spPr bwMode="auto">
            <a:xfrm>
              <a:off x="12315825" y="1912938"/>
              <a:ext cx="49213" cy="857250"/>
            </a:xfrm>
            <a:custGeom>
              <a:avLst/>
              <a:gdLst>
                <a:gd name="T0" fmla="*/ 56 w 80"/>
                <a:gd name="T1" fmla="*/ 0 h 1408"/>
                <a:gd name="T2" fmla="*/ 24 w 80"/>
                <a:gd name="T3" fmla="*/ 0 h 1408"/>
                <a:gd name="T4" fmla="*/ 0 w 80"/>
                <a:gd name="T5" fmla="*/ 24 h 1408"/>
                <a:gd name="T6" fmla="*/ 24 w 80"/>
                <a:gd name="T7" fmla="*/ 48 h 1408"/>
                <a:gd name="T8" fmla="*/ 32 w 80"/>
                <a:gd name="T9" fmla="*/ 48 h 1408"/>
                <a:gd name="T10" fmla="*/ 32 w 80"/>
                <a:gd name="T11" fmla="*/ 1360 h 1408"/>
                <a:gd name="T12" fmla="*/ 24 w 80"/>
                <a:gd name="T13" fmla="*/ 1360 h 1408"/>
                <a:gd name="T14" fmla="*/ 0 w 80"/>
                <a:gd name="T15" fmla="*/ 1384 h 1408"/>
                <a:gd name="T16" fmla="*/ 24 w 80"/>
                <a:gd name="T17" fmla="*/ 1408 h 1408"/>
                <a:gd name="T18" fmla="*/ 56 w 80"/>
                <a:gd name="T19" fmla="*/ 1408 h 1408"/>
                <a:gd name="T20" fmla="*/ 80 w 80"/>
                <a:gd name="T21" fmla="*/ 1384 h 1408"/>
                <a:gd name="T22" fmla="*/ 80 w 80"/>
                <a:gd name="T23" fmla="*/ 24 h 1408"/>
                <a:gd name="T24" fmla="*/ 56 w 80"/>
                <a:gd name="T25" fmla="*/ 0 h 1408"/>
                <a:gd name="T26" fmla="*/ 56 w 80"/>
                <a:gd name="T27" fmla="*/ 0 h 1408"/>
                <a:gd name="T28" fmla="*/ 56 w 80"/>
                <a:gd name="T29" fmla="*/ 0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408">
                  <a:moveTo>
                    <a:pt x="56" y="0"/>
                  </a:moveTo>
                  <a:cubicBezTo>
                    <a:pt x="24" y="0"/>
                    <a:pt x="24" y="0"/>
                    <a:pt x="24" y="0"/>
                  </a:cubicBezTo>
                  <a:cubicBezTo>
                    <a:pt x="11" y="0"/>
                    <a:pt x="0" y="11"/>
                    <a:pt x="0" y="24"/>
                  </a:cubicBezTo>
                  <a:cubicBezTo>
                    <a:pt x="0" y="37"/>
                    <a:pt x="11" y="48"/>
                    <a:pt x="24" y="48"/>
                  </a:cubicBezTo>
                  <a:cubicBezTo>
                    <a:pt x="32" y="48"/>
                    <a:pt x="32" y="48"/>
                    <a:pt x="32" y="48"/>
                  </a:cubicBezTo>
                  <a:cubicBezTo>
                    <a:pt x="32" y="1360"/>
                    <a:pt x="32" y="1360"/>
                    <a:pt x="32" y="1360"/>
                  </a:cubicBezTo>
                  <a:cubicBezTo>
                    <a:pt x="24" y="1360"/>
                    <a:pt x="24" y="1360"/>
                    <a:pt x="24" y="1360"/>
                  </a:cubicBezTo>
                  <a:cubicBezTo>
                    <a:pt x="11" y="1360"/>
                    <a:pt x="0" y="1371"/>
                    <a:pt x="0" y="1384"/>
                  </a:cubicBezTo>
                  <a:cubicBezTo>
                    <a:pt x="0" y="1397"/>
                    <a:pt x="11" y="1408"/>
                    <a:pt x="24" y="1408"/>
                  </a:cubicBezTo>
                  <a:cubicBezTo>
                    <a:pt x="56" y="1408"/>
                    <a:pt x="56" y="1408"/>
                    <a:pt x="56" y="1408"/>
                  </a:cubicBezTo>
                  <a:cubicBezTo>
                    <a:pt x="69" y="1408"/>
                    <a:pt x="80" y="1397"/>
                    <a:pt x="80" y="1384"/>
                  </a:cubicBezTo>
                  <a:cubicBezTo>
                    <a:pt x="80" y="24"/>
                    <a:pt x="80" y="24"/>
                    <a:pt x="80" y="24"/>
                  </a:cubicBezTo>
                  <a:cubicBezTo>
                    <a:pt x="80" y="11"/>
                    <a:pt x="69" y="0"/>
                    <a:pt x="56" y="0"/>
                  </a:cubicBezTo>
                  <a:close/>
                  <a:moveTo>
                    <a:pt x="56" y="0"/>
                  </a:moveTo>
                  <a:cubicBezTo>
                    <a:pt x="56" y="0"/>
                    <a:pt x="56" y="0"/>
                    <a:pt x="56" y="0"/>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grpSp>
      <p:sp>
        <p:nvSpPr>
          <p:cNvPr id="408" name="TextBox 93">
            <a:extLst>
              <a:ext uri="{FF2B5EF4-FFF2-40B4-BE49-F238E27FC236}">
                <a16:creationId xmlns:a16="http://schemas.microsoft.com/office/drawing/2014/main" id="{E9B85BF3-22CE-406F-AFC3-913D3C0B35C3}"/>
              </a:ext>
            </a:extLst>
          </p:cNvPr>
          <p:cNvSpPr txBox="1"/>
          <p:nvPr/>
        </p:nvSpPr>
        <p:spPr>
          <a:xfrm>
            <a:off x="4462704" y="2250638"/>
            <a:ext cx="7484327" cy="737189"/>
          </a:xfrm>
          <a:prstGeom prst="rect">
            <a:avLst/>
          </a:prstGeom>
          <a:noFill/>
        </p:spPr>
        <p:txBody>
          <a:bodyPr wrap="square" rtlCol="0">
            <a:spAutoFit/>
          </a:bodyPr>
          <a:lstStyle/>
          <a:p>
            <a:pPr>
              <a:lnSpc>
                <a:spcPts val="2550"/>
              </a:lnSpc>
            </a:pPr>
            <a:r>
              <a:rPr lang="sk-SK" sz="2000" dirty="0">
                <a:latin typeface="Raleway" panose="020B0503030101060003" pitchFamily="34" charset="-18"/>
              </a:rPr>
              <a:t>Očakávaná účinnosť Zákona o mechanizme na podporu obnovy a odolnosti a o zmene a doplnení niektorých zákonov</a:t>
            </a:r>
          </a:p>
        </p:txBody>
      </p:sp>
      <p:cxnSp>
        <p:nvCxnSpPr>
          <p:cNvPr id="409" name="Straight Connector 48">
            <a:extLst>
              <a:ext uri="{FF2B5EF4-FFF2-40B4-BE49-F238E27FC236}">
                <a16:creationId xmlns:a16="http://schemas.microsoft.com/office/drawing/2014/main" id="{9659D298-E22D-48E4-A21D-C3BD4D8E0282}"/>
              </a:ext>
            </a:extLst>
          </p:cNvPr>
          <p:cNvCxnSpPr/>
          <p:nvPr/>
        </p:nvCxnSpPr>
        <p:spPr>
          <a:xfrm>
            <a:off x="2950226" y="3844008"/>
            <a:ext cx="640080"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411" name="Oval 106">
            <a:extLst>
              <a:ext uri="{FF2B5EF4-FFF2-40B4-BE49-F238E27FC236}">
                <a16:creationId xmlns:a16="http://schemas.microsoft.com/office/drawing/2014/main" id="{EA782C3B-6087-47B7-9E87-56C91748F562}"/>
              </a:ext>
            </a:extLst>
          </p:cNvPr>
          <p:cNvSpPr>
            <a:spLocks noChangeAspect="1"/>
          </p:cNvSpPr>
          <p:nvPr/>
        </p:nvSpPr>
        <p:spPr>
          <a:xfrm>
            <a:off x="2709864" y="3767001"/>
            <a:ext cx="154014" cy="154014"/>
          </a:xfrm>
          <a:prstGeom prst="ellipse">
            <a:avLst/>
          </a:prstGeom>
          <a:solidFill>
            <a:schemeClr val="accent6"/>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Raleway" panose="020B0503030101060003" pitchFamily="34" charset="-18"/>
            </a:endParaRPr>
          </a:p>
        </p:txBody>
      </p:sp>
      <p:sp>
        <p:nvSpPr>
          <p:cNvPr id="428" name="TextBox 95">
            <a:extLst>
              <a:ext uri="{FF2B5EF4-FFF2-40B4-BE49-F238E27FC236}">
                <a16:creationId xmlns:a16="http://schemas.microsoft.com/office/drawing/2014/main" id="{110CFC59-B766-47B8-91F5-6112F2B0DC38}"/>
              </a:ext>
            </a:extLst>
          </p:cNvPr>
          <p:cNvSpPr txBox="1"/>
          <p:nvPr/>
        </p:nvSpPr>
        <p:spPr>
          <a:xfrm>
            <a:off x="504270" y="3631300"/>
            <a:ext cx="2073003" cy="400110"/>
          </a:xfrm>
          <a:prstGeom prst="rect">
            <a:avLst/>
          </a:prstGeom>
          <a:noFill/>
          <a:ln w="25400">
            <a:noFill/>
          </a:ln>
        </p:spPr>
        <p:txBody>
          <a:bodyPr wrap="none" rtlCol="0">
            <a:spAutoFit/>
          </a:bodyPr>
          <a:lstStyle/>
          <a:p>
            <a:pPr algn="r"/>
            <a:r>
              <a:rPr lang="sk-SK" sz="2000" dirty="0">
                <a:latin typeface="Raleway" panose="020B0503030101060003" pitchFamily="34" charset="-18"/>
              </a:rPr>
              <a:t>December 2024</a:t>
            </a:r>
            <a:endParaRPr lang="en-US" sz="2000" dirty="0">
              <a:latin typeface="Raleway" panose="020B0503030101060003" pitchFamily="34" charset="-18"/>
            </a:endParaRPr>
          </a:p>
        </p:txBody>
      </p:sp>
      <p:grpSp>
        <p:nvGrpSpPr>
          <p:cNvPr id="429" name="Group 318">
            <a:extLst>
              <a:ext uri="{FF2B5EF4-FFF2-40B4-BE49-F238E27FC236}">
                <a16:creationId xmlns:a16="http://schemas.microsoft.com/office/drawing/2014/main" id="{A5E50E52-B81D-4F60-8334-453A4C40EC3B}"/>
              </a:ext>
            </a:extLst>
          </p:cNvPr>
          <p:cNvGrpSpPr>
            <a:grpSpLocks noChangeAspect="1"/>
          </p:cNvGrpSpPr>
          <p:nvPr/>
        </p:nvGrpSpPr>
        <p:grpSpPr>
          <a:xfrm>
            <a:off x="3981007" y="3648315"/>
            <a:ext cx="370388" cy="370388"/>
            <a:chOff x="2584189" y="1963368"/>
            <a:chExt cx="640080" cy="640080"/>
          </a:xfrm>
        </p:grpSpPr>
        <p:sp>
          <p:nvSpPr>
            <p:cNvPr id="430" name="Rectangle 319">
              <a:extLst>
                <a:ext uri="{FF2B5EF4-FFF2-40B4-BE49-F238E27FC236}">
                  <a16:creationId xmlns:a16="http://schemas.microsoft.com/office/drawing/2014/main" id="{43E9820C-A318-464C-B04D-2068E2BA1DF2}"/>
                </a:ext>
              </a:extLst>
            </p:cNvPr>
            <p:cNvSpPr/>
            <p:nvPr/>
          </p:nvSpPr>
          <p:spPr>
            <a:xfrm>
              <a:off x="2839921" y="2331244"/>
              <a:ext cx="127118" cy="252412"/>
            </a:xfrm>
            <a:prstGeom prst="rect">
              <a:avLst/>
            </a:prstGeom>
            <a:solidFill>
              <a:schemeClr val="accent2"/>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Raleway" panose="020B0503030101060003" pitchFamily="34" charset="-18"/>
              </a:endParaRPr>
            </a:p>
          </p:txBody>
        </p:sp>
        <p:sp>
          <p:nvSpPr>
            <p:cNvPr id="431" name="Shape 2525">
              <a:extLst>
                <a:ext uri="{FF2B5EF4-FFF2-40B4-BE49-F238E27FC236}">
                  <a16:creationId xmlns:a16="http://schemas.microsoft.com/office/drawing/2014/main" id="{FF2B8AA7-8F4B-495C-9D46-AA8227BB3C8C}"/>
                </a:ext>
              </a:extLst>
            </p:cNvPr>
            <p:cNvSpPr>
              <a:spLocks noChangeAspect="1"/>
            </p:cNvSpPr>
            <p:nvPr/>
          </p:nvSpPr>
          <p:spPr>
            <a:xfrm>
              <a:off x="2584189" y="1963368"/>
              <a:ext cx="640080" cy="64008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noFill/>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Raleway" panose="020B0503030101060003" pitchFamily="34" charset="-18"/>
                <a:ea typeface="Calibri" charset="0"/>
                <a:cs typeface="Calibri" charset="0"/>
                <a:sym typeface="Gill Sans"/>
              </a:endParaRPr>
            </a:p>
          </p:txBody>
        </p:sp>
      </p:grpSp>
      <p:sp>
        <p:nvSpPr>
          <p:cNvPr id="432" name="TextBox 104">
            <a:extLst>
              <a:ext uri="{FF2B5EF4-FFF2-40B4-BE49-F238E27FC236}">
                <a16:creationId xmlns:a16="http://schemas.microsoft.com/office/drawing/2014/main" id="{4CD1C0DF-66ED-489F-A580-B6A03D81C233}"/>
              </a:ext>
            </a:extLst>
          </p:cNvPr>
          <p:cNvSpPr txBox="1"/>
          <p:nvPr/>
        </p:nvSpPr>
        <p:spPr>
          <a:xfrm>
            <a:off x="4516120" y="3710831"/>
            <a:ext cx="7257782" cy="736740"/>
          </a:xfrm>
          <a:prstGeom prst="rect">
            <a:avLst/>
          </a:prstGeom>
          <a:noFill/>
        </p:spPr>
        <p:txBody>
          <a:bodyPr wrap="square" rtlCol="0">
            <a:spAutoFit/>
          </a:bodyPr>
          <a:lstStyle/>
          <a:p>
            <a:pPr>
              <a:lnSpc>
                <a:spcPts val="2550"/>
              </a:lnSpc>
            </a:pPr>
            <a:r>
              <a:rPr lang="sk-SK" altLang="ko-KR" sz="2000" dirty="0">
                <a:latin typeface="Raleway" panose="020B0503030101060003" pitchFamily="34" charset="-18"/>
              </a:rPr>
              <a:t>Na Slovensku máme podporených 18 000 projektov zameraných na obnovu rodinných domov</a:t>
            </a:r>
            <a:endParaRPr lang="en-US" altLang="ko-KR" sz="2000" dirty="0">
              <a:latin typeface="Raleway" panose="020B0503030101060003" pitchFamily="34" charset="-18"/>
            </a:endParaRPr>
          </a:p>
        </p:txBody>
      </p:sp>
    </p:spTree>
    <p:extLst>
      <p:ext uri="{BB962C8B-B14F-4D97-AF65-F5344CB8AC3E}">
        <p14:creationId xmlns:p14="http://schemas.microsoft.com/office/powerpoint/2010/main" val="3890298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7"/>
          <p:cNvSpPr txBox="1">
            <a:spLocks/>
          </p:cNvSpPr>
          <p:nvPr/>
        </p:nvSpPr>
        <p:spPr bwMode="auto">
          <a:xfrm>
            <a:off x="1256381" y="589547"/>
            <a:ext cx="9679238" cy="77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defRPr/>
            </a:pPr>
            <a:r>
              <a:rPr lang="sk-SK" sz="3600" b="1" cap="all" dirty="0">
                <a:solidFill>
                  <a:srgbClr val="326B77"/>
                </a:solidFill>
                <a:latin typeface="Raleway" panose="020B0503030101060003" pitchFamily="34" charset="-18"/>
              </a:rPr>
              <a:t>Zníženie emisií</a:t>
            </a:r>
            <a:endParaRPr lang="sk-SK" sz="3600" cap="all" dirty="0">
              <a:solidFill>
                <a:srgbClr val="326B77"/>
              </a:solidFill>
              <a:latin typeface="Raleway" panose="020B0503030101060003" pitchFamily="34" charset="-18"/>
            </a:endParaRPr>
          </a:p>
        </p:txBody>
      </p:sp>
      <p:pic>
        <p:nvPicPr>
          <p:cNvPr id="12" name="Picture 5" descr="logotyp-SAZP-2015-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67232" y="116364"/>
            <a:ext cx="15525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33">
            <a:extLst>
              <a:ext uri="{FF2B5EF4-FFF2-40B4-BE49-F238E27FC236}">
                <a16:creationId xmlns:a16="http://schemas.microsoft.com/office/drawing/2014/main" id="{49ABD5F1-2E62-4676-9A06-4413CCA0B7F0}"/>
              </a:ext>
            </a:extLst>
          </p:cNvPr>
          <p:cNvSpPr txBox="1"/>
          <p:nvPr/>
        </p:nvSpPr>
        <p:spPr>
          <a:xfrm>
            <a:off x="1161524" y="3930448"/>
            <a:ext cx="2275877" cy="792781"/>
          </a:xfrm>
          <a:prstGeom prst="rect">
            <a:avLst/>
          </a:prstGeom>
          <a:noFill/>
          <a:ln>
            <a:noFill/>
          </a:ln>
        </p:spPr>
        <p:txBody>
          <a:bodyPr wrap="square" rtlCol="0">
            <a:spAutoFit/>
          </a:bodyPr>
          <a:lstStyle/>
          <a:p>
            <a:pPr algn="ctr">
              <a:lnSpc>
                <a:spcPct val="150000"/>
              </a:lnSpc>
            </a:pPr>
            <a:r>
              <a:rPr lang="sk-SK" altLang="ko-KR" sz="1600" b="1" spc="600" dirty="0">
                <a:ln w="3175">
                  <a:solidFill>
                    <a:schemeClr val="tx1">
                      <a:alpha val="45000"/>
                    </a:schemeClr>
                  </a:solidFill>
                </a:ln>
                <a:solidFill>
                  <a:schemeClr val="accent4"/>
                </a:solidFill>
                <a:latin typeface="Raleway" panose="020B0503030101060003" pitchFamily="34" charset="-18"/>
              </a:rPr>
              <a:t>Úspora </a:t>
            </a:r>
          </a:p>
          <a:p>
            <a:pPr algn="ctr">
              <a:lnSpc>
                <a:spcPct val="150000"/>
              </a:lnSpc>
            </a:pPr>
            <a:r>
              <a:rPr lang="sk-SK" altLang="ko-KR" sz="1600" b="1" spc="600" dirty="0">
                <a:ln w="3175">
                  <a:solidFill>
                    <a:schemeClr val="tx1">
                      <a:alpha val="45000"/>
                    </a:schemeClr>
                  </a:solidFill>
                </a:ln>
                <a:solidFill>
                  <a:schemeClr val="accent4"/>
                </a:solidFill>
                <a:latin typeface="Raleway" panose="020B0503030101060003" pitchFamily="34" charset="-18"/>
              </a:rPr>
              <a:t>CO</a:t>
            </a:r>
            <a:r>
              <a:rPr lang="sk-SK" altLang="ko-KR" sz="1600" b="1" spc="600" baseline="-25000" dirty="0">
                <a:ln w="3175">
                  <a:solidFill>
                    <a:schemeClr val="tx1">
                      <a:alpha val="45000"/>
                    </a:schemeClr>
                  </a:solidFill>
                </a:ln>
                <a:solidFill>
                  <a:schemeClr val="accent4"/>
                </a:solidFill>
                <a:latin typeface="Raleway" panose="020B0503030101060003" pitchFamily="34" charset="-18"/>
              </a:rPr>
              <a:t>2</a:t>
            </a:r>
            <a:endParaRPr lang="en-US" altLang="ko-KR" sz="1600" b="1" spc="600" baseline="-25000" dirty="0">
              <a:ln w="3175">
                <a:solidFill>
                  <a:schemeClr val="tx1">
                    <a:alpha val="45000"/>
                  </a:schemeClr>
                </a:solidFill>
              </a:ln>
              <a:solidFill>
                <a:schemeClr val="accent4"/>
              </a:solidFill>
              <a:latin typeface="Raleway" panose="020B0503030101060003" pitchFamily="34" charset="-18"/>
            </a:endParaRPr>
          </a:p>
        </p:txBody>
      </p:sp>
      <p:grpSp>
        <p:nvGrpSpPr>
          <p:cNvPr id="17" name="Group 70">
            <a:extLst>
              <a:ext uri="{FF2B5EF4-FFF2-40B4-BE49-F238E27FC236}">
                <a16:creationId xmlns:a16="http://schemas.microsoft.com/office/drawing/2014/main" id="{EE8C31DD-9D71-4D35-8F7C-9DDA7E66F640}"/>
              </a:ext>
            </a:extLst>
          </p:cNvPr>
          <p:cNvGrpSpPr>
            <a:grpSpLocks noChangeAspect="1"/>
          </p:cNvGrpSpPr>
          <p:nvPr/>
        </p:nvGrpSpPr>
        <p:grpSpPr>
          <a:xfrm>
            <a:off x="1206414" y="1745008"/>
            <a:ext cx="5694337" cy="3508880"/>
            <a:chOff x="5456918" y="3142710"/>
            <a:chExt cx="7381183" cy="4548323"/>
          </a:xfrm>
          <a:effectLst>
            <a:outerShdw blurRad="711200" dist="355600" dir="2700000" algn="tl" rotWithShape="0">
              <a:prstClr val="black">
                <a:alpha val="12000"/>
              </a:prstClr>
            </a:outerShdw>
          </a:effectLst>
        </p:grpSpPr>
        <p:sp>
          <p:nvSpPr>
            <p:cNvPr id="18" name="Arc 71">
              <a:extLst>
                <a:ext uri="{FF2B5EF4-FFF2-40B4-BE49-F238E27FC236}">
                  <a16:creationId xmlns:a16="http://schemas.microsoft.com/office/drawing/2014/main" id="{AC5F06F1-3C98-4187-9381-3A24F3D1DEB2}"/>
                </a:ext>
              </a:extLst>
            </p:cNvPr>
            <p:cNvSpPr>
              <a:spLocks noChangeAspect="1"/>
            </p:cNvSpPr>
            <p:nvPr/>
          </p:nvSpPr>
          <p:spPr>
            <a:xfrm>
              <a:off x="5456918" y="5461004"/>
              <a:ext cx="2194560" cy="2194560"/>
            </a:xfrm>
            <a:prstGeom prst="arc">
              <a:avLst>
                <a:gd name="adj1" fmla="val 5434309"/>
                <a:gd name="adj2" fmla="val 16735884"/>
              </a:avLst>
            </a:prstGeom>
            <a:ln w="635000" cap="rnd">
              <a:solidFill>
                <a:schemeClr val="accent4"/>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9" name="Arc 72">
              <a:extLst>
                <a:ext uri="{FF2B5EF4-FFF2-40B4-BE49-F238E27FC236}">
                  <a16:creationId xmlns:a16="http://schemas.microsoft.com/office/drawing/2014/main" id="{B349DA25-AB84-475B-8B87-9BB0236CC8F5}"/>
                </a:ext>
              </a:extLst>
            </p:cNvPr>
            <p:cNvSpPr>
              <a:spLocks noChangeAspect="1"/>
            </p:cNvSpPr>
            <p:nvPr/>
          </p:nvSpPr>
          <p:spPr>
            <a:xfrm>
              <a:off x="9226221" y="4079153"/>
              <a:ext cx="3611880" cy="3611880"/>
            </a:xfrm>
            <a:prstGeom prst="arc">
              <a:avLst>
                <a:gd name="adj1" fmla="val 13746884"/>
                <a:gd name="adj2" fmla="val 4688432"/>
              </a:avLst>
            </a:prstGeom>
            <a:ln w="6350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cxnSp>
          <p:nvCxnSpPr>
            <p:cNvPr id="20" name="Straight Connector 73">
              <a:extLst>
                <a:ext uri="{FF2B5EF4-FFF2-40B4-BE49-F238E27FC236}">
                  <a16:creationId xmlns:a16="http://schemas.microsoft.com/office/drawing/2014/main" id="{9FF39273-C6FC-49FC-BB20-0D539778CAD5}"/>
                </a:ext>
              </a:extLst>
            </p:cNvPr>
            <p:cNvCxnSpPr/>
            <p:nvPr/>
          </p:nvCxnSpPr>
          <p:spPr>
            <a:xfrm>
              <a:off x="6550388" y="7655564"/>
              <a:ext cx="4846320" cy="0"/>
            </a:xfrm>
            <a:prstGeom prst="line">
              <a:avLst/>
            </a:prstGeom>
            <a:ln w="63500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1" name="Arc 74">
              <a:extLst>
                <a:ext uri="{FF2B5EF4-FFF2-40B4-BE49-F238E27FC236}">
                  <a16:creationId xmlns:a16="http://schemas.microsoft.com/office/drawing/2014/main" id="{FA7FD313-8555-4941-AEB2-D53D7AFD4DD0}"/>
                </a:ext>
              </a:extLst>
            </p:cNvPr>
            <p:cNvSpPr>
              <a:spLocks noChangeAspect="1"/>
            </p:cNvSpPr>
            <p:nvPr/>
          </p:nvSpPr>
          <p:spPr>
            <a:xfrm>
              <a:off x="6576757" y="3142710"/>
              <a:ext cx="3291839" cy="3291840"/>
            </a:xfrm>
            <a:prstGeom prst="arc">
              <a:avLst>
                <a:gd name="adj1" fmla="val 9325786"/>
                <a:gd name="adj2" fmla="val 21033937"/>
              </a:avLst>
            </a:prstGeom>
            <a:ln w="635000"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sp>
        <p:nvSpPr>
          <p:cNvPr id="22" name="Freeform 29">
            <a:extLst>
              <a:ext uri="{FF2B5EF4-FFF2-40B4-BE49-F238E27FC236}">
                <a16:creationId xmlns:a16="http://schemas.microsoft.com/office/drawing/2014/main" id="{8244FBBE-9F69-43C6-8081-F5BD243850A1}"/>
              </a:ext>
            </a:extLst>
          </p:cNvPr>
          <p:cNvSpPr>
            <a:spLocks noChangeAspect="1" noEditPoints="1"/>
          </p:cNvSpPr>
          <p:nvPr/>
        </p:nvSpPr>
        <p:spPr bwMode="auto">
          <a:xfrm>
            <a:off x="2008701" y="4993487"/>
            <a:ext cx="286518" cy="414024"/>
          </a:xfrm>
          <a:custGeom>
            <a:avLst/>
            <a:gdLst>
              <a:gd name="T0" fmla="*/ 1123 w 1403"/>
              <a:gd name="T1" fmla="*/ 710 h 2048"/>
              <a:gd name="T2" fmla="*/ 1391 w 1403"/>
              <a:gd name="T3" fmla="*/ 352 h 2048"/>
              <a:gd name="T4" fmla="*/ 1395 w 1403"/>
              <a:gd name="T5" fmla="*/ 302 h 2048"/>
              <a:gd name="T6" fmla="*/ 1353 w 1403"/>
              <a:gd name="T7" fmla="*/ 276 h 2048"/>
              <a:gd name="T8" fmla="*/ 202 w 1403"/>
              <a:gd name="T9" fmla="*/ 276 h 2048"/>
              <a:gd name="T10" fmla="*/ 202 w 1403"/>
              <a:gd name="T11" fmla="*/ 216 h 2048"/>
              <a:gd name="T12" fmla="*/ 268 w 1403"/>
              <a:gd name="T13" fmla="*/ 113 h 2048"/>
              <a:gd name="T14" fmla="*/ 154 w 1403"/>
              <a:gd name="T15" fmla="*/ 0 h 2048"/>
              <a:gd name="T16" fmla="*/ 41 w 1403"/>
              <a:gd name="T17" fmla="*/ 113 h 2048"/>
              <a:gd name="T18" fmla="*/ 107 w 1403"/>
              <a:gd name="T19" fmla="*/ 216 h 2048"/>
              <a:gd name="T20" fmla="*/ 107 w 1403"/>
              <a:gd name="T21" fmla="*/ 1954 h 2048"/>
              <a:gd name="T22" fmla="*/ 47 w 1403"/>
              <a:gd name="T23" fmla="*/ 1954 h 2048"/>
              <a:gd name="T24" fmla="*/ 0 w 1403"/>
              <a:gd name="T25" fmla="*/ 2001 h 2048"/>
              <a:gd name="T26" fmla="*/ 47 w 1403"/>
              <a:gd name="T27" fmla="*/ 2048 h 2048"/>
              <a:gd name="T28" fmla="*/ 261 w 1403"/>
              <a:gd name="T29" fmla="*/ 2048 h 2048"/>
              <a:gd name="T30" fmla="*/ 309 w 1403"/>
              <a:gd name="T31" fmla="*/ 2001 h 2048"/>
              <a:gd name="T32" fmla="*/ 261 w 1403"/>
              <a:gd name="T33" fmla="*/ 1954 h 2048"/>
              <a:gd name="T34" fmla="*/ 202 w 1403"/>
              <a:gd name="T35" fmla="*/ 1954 h 2048"/>
              <a:gd name="T36" fmla="*/ 202 w 1403"/>
              <a:gd name="T37" fmla="*/ 1143 h 2048"/>
              <a:gd name="T38" fmla="*/ 1351 w 1403"/>
              <a:gd name="T39" fmla="*/ 1143 h 2048"/>
              <a:gd name="T40" fmla="*/ 1393 w 1403"/>
              <a:gd name="T41" fmla="*/ 1117 h 2048"/>
              <a:gd name="T42" fmla="*/ 1389 w 1403"/>
              <a:gd name="T43" fmla="*/ 1067 h 2048"/>
              <a:gd name="T44" fmla="*/ 1123 w 1403"/>
              <a:gd name="T45" fmla="*/ 710 h 2048"/>
              <a:gd name="T46" fmla="*/ 154 w 1403"/>
              <a:gd name="T47" fmla="*/ 85 h 2048"/>
              <a:gd name="T48" fmla="*/ 183 w 1403"/>
              <a:gd name="T49" fmla="*/ 113 h 2048"/>
              <a:gd name="T50" fmla="*/ 154 w 1403"/>
              <a:gd name="T51" fmla="*/ 142 h 2048"/>
              <a:gd name="T52" fmla="*/ 126 w 1403"/>
              <a:gd name="T53" fmla="*/ 113 h 2048"/>
              <a:gd name="T54" fmla="*/ 154 w 1403"/>
              <a:gd name="T55" fmla="*/ 85 h 2048"/>
              <a:gd name="T56" fmla="*/ 202 w 1403"/>
              <a:gd name="T57" fmla="*/ 1048 h 2048"/>
              <a:gd name="T58" fmla="*/ 202 w 1403"/>
              <a:gd name="T59" fmla="*/ 891 h 2048"/>
              <a:gd name="T60" fmla="*/ 352 w 1403"/>
              <a:gd name="T61" fmla="*/ 891 h 2048"/>
              <a:gd name="T62" fmla="*/ 399 w 1403"/>
              <a:gd name="T63" fmla="*/ 844 h 2048"/>
              <a:gd name="T64" fmla="*/ 352 w 1403"/>
              <a:gd name="T65" fmla="*/ 797 h 2048"/>
              <a:gd name="T66" fmla="*/ 202 w 1403"/>
              <a:gd name="T67" fmla="*/ 797 h 2048"/>
              <a:gd name="T68" fmla="*/ 202 w 1403"/>
              <a:gd name="T69" fmla="*/ 622 h 2048"/>
              <a:gd name="T70" fmla="*/ 437 w 1403"/>
              <a:gd name="T71" fmla="*/ 622 h 2048"/>
              <a:gd name="T72" fmla="*/ 484 w 1403"/>
              <a:gd name="T73" fmla="*/ 575 h 2048"/>
              <a:gd name="T74" fmla="*/ 437 w 1403"/>
              <a:gd name="T75" fmla="*/ 528 h 2048"/>
              <a:gd name="T76" fmla="*/ 202 w 1403"/>
              <a:gd name="T77" fmla="*/ 528 h 2048"/>
              <a:gd name="T78" fmla="*/ 202 w 1403"/>
              <a:gd name="T79" fmla="*/ 371 h 2048"/>
              <a:gd name="T80" fmla="*/ 1259 w 1403"/>
              <a:gd name="T81" fmla="*/ 371 h 2048"/>
              <a:gd name="T82" fmla="*/ 1026 w 1403"/>
              <a:gd name="T83" fmla="*/ 682 h 2048"/>
              <a:gd name="T84" fmla="*/ 1026 w 1403"/>
              <a:gd name="T85" fmla="*/ 739 h 2048"/>
              <a:gd name="T86" fmla="*/ 1257 w 1403"/>
              <a:gd name="T87" fmla="*/ 1048 h 2048"/>
              <a:gd name="T88" fmla="*/ 202 w 1403"/>
              <a:gd name="T89" fmla="*/ 104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3" h="2048">
                <a:moveTo>
                  <a:pt x="1123" y="710"/>
                </a:moveTo>
                <a:cubicBezTo>
                  <a:pt x="1391" y="352"/>
                  <a:pt x="1391" y="352"/>
                  <a:pt x="1391" y="352"/>
                </a:cubicBezTo>
                <a:cubicBezTo>
                  <a:pt x="1401" y="338"/>
                  <a:pt x="1403" y="318"/>
                  <a:pt x="1395" y="302"/>
                </a:cubicBezTo>
                <a:cubicBezTo>
                  <a:pt x="1387" y="286"/>
                  <a:pt x="1371" y="276"/>
                  <a:pt x="1353" y="276"/>
                </a:cubicBezTo>
                <a:cubicBezTo>
                  <a:pt x="202" y="276"/>
                  <a:pt x="202" y="276"/>
                  <a:pt x="202" y="276"/>
                </a:cubicBezTo>
                <a:cubicBezTo>
                  <a:pt x="202" y="216"/>
                  <a:pt x="202" y="216"/>
                  <a:pt x="202" y="216"/>
                </a:cubicBezTo>
                <a:cubicBezTo>
                  <a:pt x="241" y="198"/>
                  <a:pt x="268" y="159"/>
                  <a:pt x="268" y="113"/>
                </a:cubicBezTo>
                <a:cubicBezTo>
                  <a:pt x="268" y="51"/>
                  <a:pt x="217" y="0"/>
                  <a:pt x="154" y="0"/>
                </a:cubicBezTo>
                <a:cubicBezTo>
                  <a:pt x="92" y="0"/>
                  <a:pt x="41" y="51"/>
                  <a:pt x="41" y="113"/>
                </a:cubicBezTo>
                <a:cubicBezTo>
                  <a:pt x="41" y="159"/>
                  <a:pt x="68" y="198"/>
                  <a:pt x="107" y="216"/>
                </a:cubicBezTo>
                <a:cubicBezTo>
                  <a:pt x="107" y="1954"/>
                  <a:pt x="107" y="1954"/>
                  <a:pt x="107" y="1954"/>
                </a:cubicBezTo>
                <a:cubicBezTo>
                  <a:pt x="47" y="1954"/>
                  <a:pt x="47" y="1954"/>
                  <a:pt x="47" y="1954"/>
                </a:cubicBezTo>
                <a:cubicBezTo>
                  <a:pt x="21" y="1954"/>
                  <a:pt x="0" y="1975"/>
                  <a:pt x="0" y="2001"/>
                </a:cubicBezTo>
                <a:cubicBezTo>
                  <a:pt x="0" y="2027"/>
                  <a:pt x="21" y="2048"/>
                  <a:pt x="47" y="2048"/>
                </a:cubicBezTo>
                <a:cubicBezTo>
                  <a:pt x="261" y="2048"/>
                  <a:pt x="261" y="2048"/>
                  <a:pt x="261" y="2048"/>
                </a:cubicBezTo>
                <a:cubicBezTo>
                  <a:pt x="288" y="2048"/>
                  <a:pt x="309" y="2027"/>
                  <a:pt x="309" y="2001"/>
                </a:cubicBezTo>
                <a:cubicBezTo>
                  <a:pt x="309" y="1975"/>
                  <a:pt x="288" y="1954"/>
                  <a:pt x="261" y="1954"/>
                </a:cubicBezTo>
                <a:cubicBezTo>
                  <a:pt x="202" y="1954"/>
                  <a:pt x="202" y="1954"/>
                  <a:pt x="202" y="1954"/>
                </a:cubicBezTo>
                <a:cubicBezTo>
                  <a:pt x="202" y="1143"/>
                  <a:pt x="202" y="1143"/>
                  <a:pt x="202" y="1143"/>
                </a:cubicBezTo>
                <a:cubicBezTo>
                  <a:pt x="1351" y="1143"/>
                  <a:pt x="1351" y="1143"/>
                  <a:pt x="1351" y="1143"/>
                </a:cubicBezTo>
                <a:cubicBezTo>
                  <a:pt x="1369" y="1143"/>
                  <a:pt x="1385" y="1133"/>
                  <a:pt x="1393" y="1117"/>
                </a:cubicBezTo>
                <a:cubicBezTo>
                  <a:pt x="1401" y="1101"/>
                  <a:pt x="1400" y="1081"/>
                  <a:pt x="1389" y="1067"/>
                </a:cubicBezTo>
                <a:lnTo>
                  <a:pt x="1123" y="710"/>
                </a:lnTo>
                <a:close/>
                <a:moveTo>
                  <a:pt x="154" y="85"/>
                </a:moveTo>
                <a:cubicBezTo>
                  <a:pt x="170" y="85"/>
                  <a:pt x="183" y="98"/>
                  <a:pt x="183" y="113"/>
                </a:cubicBezTo>
                <a:cubicBezTo>
                  <a:pt x="183" y="129"/>
                  <a:pt x="170" y="142"/>
                  <a:pt x="154" y="142"/>
                </a:cubicBezTo>
                <a:cubicBezTo>
                  <a:pt x="139" y="142"/>
                  <a:pt x="126" y="129"/>
                  <a:pt x="126" y="113"/>
                </a:cubicBezTo>
                <a:cubicBezTo>
                  <a:pt x="126" y="98"/>
                  <a:pt x="139" y="85"/>
                  <a:pt x="154" y="85"/>
                </a:cubicBezTo>
                <a:close/>
                <a:moveTo>
                  <a:pt x="202" y="1048"/>
                </a:moveTo>
                <a:cubicBezTo>
                  <a:pt x="202" y="891"/>
                  <a:pt x="202" y="891"/>
                  <a:pt x="202" y="891"/>
                </a:cubicBezTo>
                <a:cubicBezTo>
                  <a:pt x="352" y="891"/>
                  <a:pt x="352" y="891"/>
                  <a:pt x="352" y="891"/>
                </a:cubicBezTo>
                <a:cubicBezTo>
                  <a:pt x="378" y="891"/>
                  <a:pt x="399" y="870"/>
                  <a:pt x="399" y="844"/>
                </a:cubicBezTo>
                <a:cubicBezTo>
                  <a:pt x="399" y="818"/>
                  <a:pt x="378" y="797"/>
                  <a:pt x="352" y="797"/>
                </a:cubicBezTo>
                <a:cubicBezTo>
                  <a:pt x="202" y="797"/>
                  <a:pt x="202" y="797"/>
                  <a:pt x="202" y="797"/>
                </a:cubicBezTo>
                <a:cubicBezTo>
                  <a:pt x="202" y="622"/>
                  <a:pt x="202" y="622"/>
                  <a:pt x="202" y="622"/>
                </a:cubicBezTo>
                <a:cubicBezTo>
                  <a:pt x="437" y="622"/>
                  <a:pt x="437" y="622"/>
                  <a:pt x="437" y="622"/>
                </a:cubicBezTo>
                <a:cubicBezTo>
                  <a:pt x="463" y="622"/>
                  <a:pt x="484" y="601"/>
                  <a:pt x="484" y="575"/>
                </a:cubicBezTo>
                <a:cubicBezTo>
                  <a:pt x="484" y="549"/>
                  <a:pt x="463" y="528"/>
                  <a:pt x="437" y="528"/>
                </a:cubicBezTo>
                <a:cubicBezTo>
                  <a:pt x="202" y="528"/>
                  <a:pt x="202" y="528"/>
                  <a:pt x="202" y="528"/>
                </a:cubicBezTo>
                <a:cubicBezTo>
                  <a:pt x="202" y="371"/>
                  <a:pt x="202" y="371"/>
                  <a:pt x="202" y="371"/>
                </a:cubicBezTo>
                <a:cubicBezTo>
                  <a:pt x="1259" y="371"/>
                  <a:pt x="1259" y="371"/>
                  <a:pt x="1259" y="371"/>
                </a:cubicBezTo>
                <a:cubicBezTo>
                  <a:pt x="1026" y="682"/>
                  <a:pt x="1026" y="682"/>
                  <a:pt x="1026" y="682"/>
                </a:cubicBezTo>
                <a:cubicBezTo>
                  <a:pt x="1014" y="699"/>
                  <a:pt x="1014" y="722"/>
                  <a:pt x="1026" y="739"/>
                </a:cubicBezTo>
                <a:cubicBezTo>
                  <a:pt x="1257" y="1048"/>
                  <a:pt x="1257" y="1048"/>
                  <a:pt x="1257" y="1048"/>
                </a:cubicBezTo>
                <a:cubicBezTo>
                  <a:pt x="202" y="1048"/>
                  <a:pt x="202" y="1048"/>
                  <a:pt x="202" y="10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a:p>
        </p:txBody>
      </p:sp>
      <p:grpSp>
        <p:nvGrpSpPr>
          <p:cNvPr id="23" name="Group 24">
            <a:extLst>
              <a:ext uri="{FF2B5EF4-FFF2-40B4-BE49-F238E27FC236}">
                <a16:creationId xmlns:a16="http://schemas.microsoft.com/office/drawing/2014/main" id="{16455606-4784-46D2-B581-03F4E74BF7D7}"/>
              </a:ext>
            </a:extLst>
          </p:cNvPr>
          <p:cNvGrpSpPr>
            <a:grpSpLocks noChangeAspect="1"/>
          </p:cNvGrpSpPr>
          <p:nvPr/>
        </p:nvGrpSpPr>
        <p:grpSpPr>
          <a:xfrm>
            <a:off x="2052661" y="3213641"/>
            <a:ext cx="314278" cy="414024"/>
            <a:chOff x="9161463" y="1031876"/>
            <a:chExt cx="6767512" cy="8915400"/>
          </a:xfrm>
          <a:solidFill>
            <a:schemeClr val="bg1"/>
          </a:solidFill>
        </p:grpSpPr>
        <p:sp>
          <p:nvSpPr>
            <p:cNvPr id="24" name="Freeform 59">
              <a:extLst>
                <a:ext uri="{FF2B5EF4-FFF2-40B4-BE49-F238E27FC236}">
                  <a16:creationId xmlns:a16="http://schemas.microsoft.com/office/drawing/2014/main" id="{7AAFED32-5A6D-4098-99E6-6269671C863E}"/>
                </a:ext>
              </a:extLst>
            </p:cNvPr>
            <p:cNvSpPr>
              <a:spLocks noEditPoints="1"/>
            </p:cNvSpPr>
            <p:nvPr/>
          </p:nvSpPr>
          <p:spPr bwMode="auto">
            <a:xfrm>
              <a:off x="9161463" y="1031876"/>
              <a:ext cx="6767512" cy="8915400"/>
            </a:xfrm>
            <a:custGeom>
              <a:avLst/>
              <a:gdLst>
                <a:gd name="T0" fmla="*/ 1535 w 1544"/>
                <a:gd name="T1" fmla="*/ 1978 h 2054"/>
                <a:gd name="T2" fmla="*/ 1265 w 1544"/>
                <a:gd name="T3" fmla="*/ 1407 h 2054"/>
                <a:gd name="T4" fmla="*/ 1239 w 1544"/>
                <a:gd name="T5" fmla="*/ 1382 h 2054"/>
                <a:gd name="T6" fmla="*/ 1105 w 1544"/>
                <a:gd name="T7" fmla="*/ 1322 h 2054"/>
                <a:gd name="T8" fmla="*/ 1338 w 1544"/>
                <a:gd name="T9" fmla="*/ 932 h 2054"/>
                <a:gd name="T10" fmla="*/ 1339 w 1544"/>
                <a:gd name="T11" fmla="*/ 929 h 2054"/>
                <a:gd name="T12" fmla="*/ 1409 w 1544"/>
                <a:gd name="T13" fmla="*/ 639 h 2054"/>
                <a:gd name="T14" fmla="*/ 1219 w 1544"/>
                <a:gd name="T15" fmla="*/ 185 h 2054"/>
                <a:gd name="T16" fmla="*/ 763 w 1544"/>
                <a:gd name="T17" fmla="*/ 2 h 2054"/>
                <a:gd name="T18" fmla="*/ 320 w 1544"/>
                <a:gd name="T19" fmla="*/ 191 h 2054"/>
                <a:gd name="T20" fmla="*/ 135 w 1544"/>
                <a:gd name="T21" fmla="*/ 635 h 2054"/>
                <a:gd name="T22" fmla="*/ 205 w 1544"/>
                <a:gd name="T23" fmla="*/ 929 h 2054"/>
                <a:gd name="T24" fmla="*/ 206 w 1544"/>
                <a:gd name="T25" fmla="*/ 932 h 2054"/>
                <a:gd name="T26" fmla="*/ 439 w 1544"/>
                <a:gd name="T27" fmla="*/ 1322 h 2054"/>
                <a:gd name="T28" fmla="*/ 304 w 1544"/>
                <a:gd name="T29" fmla="*/ 1382 h 2054"/>
                <a:gd name="T30" fmla="*/ 279 w 1544"/>
                <a:gd name="T31" fmla="*/ 1407 h 2054"/>
                <a:gd name="T32" fmla="*/ 9 w 1544"/>
                <a:gd name="T33" fmla="*/ 1978 h 2054"/>
                <a:gd name="T34" fmla="*/ 18 w 1544"/>
                <a:gd name="T35" fmla="*/ 2035 h 2054"/>
                <a:gd name="T36" fmla="*/ 75 w 1544"/>
                <a:gd name="T37" fmla="*/ 2046 h 2054"/>
                <a:gd name="T38" fmla="*/ 413 w 1544"/>
                <a:gd name="T39" fmla="*/ 1895 h 2054"/>
                <a:gd name="T40" fmla="*/ 751 w 1544"/>
                <a:gd name="T41" fmla="*/ 2046 h 2054"/>
                <a:gd name="T42" fmla="*/ 793 w 1544"/>
                <a:gd name="T43" fmla="*/ 2046 h 2054"/>
                <a:gd name="T44" fmla="*/ 1131 w 1544"/>
                <a:gd name="T45" fmla="*/ 1895 h 2054"/>
                <a:gd name="T46" fmla="*/ 1469 w 1544"/>
                <a:gd name="T47" fmla="*/ 2046 h 2054"/>
                <a:gd name="T48" fmla="*/ 1490 w 1544"/>
                <a:gd name="T49" fmla="*/ 2050 h 2054"/>
                <a:gd name="T50" fmla="*/ 1526 w 1544"/>
                <a:gd name="T51" fmla="*/ 2035 h 2054"/>
                <a:gd name="T52" fmla="*/ 1535 w 1544"/>
                <a:gd name="T53" fmla="*/ 1978 h 2054"/>
                <a:gd name="T54" fmla="*/ 236 w 1544"/>
                <a:gd name="T55" fmla="*/ 636 h 2054"/>
                <a:gd name="T56" fmla="*/ 764 w 1544"/>
                <a:gd name="T57" fmla="*/ 103 h 2054"/>
                <a:gd name="T58" fmla="*/ 1148 w 1544"/>
                <a:gd name="T59" fmla="*/ 257 h 2054"/>
                <a:gd name="T60" fmla="*/ 1308 w 1544"/>
                <a:gd name="T61" fmla="*/ 639 h 2054"/>
                <a:gd name="T62" fmla="*/ 1250 w 1544"/>
                <a:gd name="T63" fmla="*/ 882 h 2054"/>
                <a:gd name="T64" fmla="*/ 815 w 1544"/>
                <a:gd name="T65" fmla="*/ 1610 h 2054"/>
                <a:gd name="T66" fmla="*/ 772 w 1544"/>
                <a:gd name="T67" fmla="*/ 1635 h 2054"/>
                <a:gd name="T68" fmla="*/ 729 w 1544"/>
                <a:gd name="T69" fmla="*/ 1610 h 2054"/>
                <a:gd name="T70" fmla="*/ 294 w 1544"/>
                <a:gd name="T71" fmla="*/ 882 h 2054"/>
                <a:gd name="T72" fmla="*/ 236 w 1544"/>
                <a:gd name="T73" fmla="*/ 636 h 2054"/>
                <a:gd name="T74" fmla="*/ 1151 w 1544"/>
                <a:gd name="T75" fmla="*/ 1794 h 2054"/>
                <a:gd name="T76" fmla="*/ 1110 w 1544"/>
                <a:gd name="T77" fmla="*/ 1794 h 2054"/>
                <a:gd name="T78" fmla="*/ 772 w 1544"/>
                <a:gd name="T79" fmla="*/ 1944 h 2054"/>
                <a:gd name="T80" fmla="*/ 434 w 1544"/>
                <a:gd name="T81" fmla="*/ 1794 h 2054"/>
                <a:gd name="T82" fmla="*/ 393 w 1544"/>
                <a:gd name="T83" fmla="*/ 1794 h 2054"/>
                <a:gd name="T84" fmla="*/ 158 w 1544"/>
                <a:gd name="T85" fmla="*/ 1898 h 2054"/>
                <a:gd name="T86" fmla="*/ 362 w 1544"/>
                <a:gd name="T87" fmla="*/ 1467 h 2054"/>
                <a:gd name="T88" fmla="*/ 491 w 1544"/>
                <a:gd name="T89" fmla="*/ 1409 h 2054"/>
                <a:gd name="T90" fmla="*/ 642 w 1544"/>
                <a:gd name="T91" fmla="*/ 1662 h 2054"/>
                <a:gd name="T92" fmla="*/ 772 w 1544"/>
                <a:gd name="T93" fmla="*/ 1736 h 2054"/>
                <a:gd name="T94" fmla="*/ 902 w 1544"/>
                <a:gd name="T95" fmla="*/ 1662 h 2054"/>
                <a:gd name="T96" fmla="*/ 1053 w 1544"/>
                <a:gd name="T97" fmla="*/ 1409 h 2054"/>
                <a:gd name="T98" fmla="*/ 1182 w 1544"/>
                <a:gd name="T99" fmla="*/ 1467 h 2054"/>
                <a:gd name="T100" fmla="*/ 1386 w 1544"/>
                <a:gd name="T101" fmla="*/ 1898 h 2054"/>
                <a:gd name="T102" fmla="*/ 1151 w 1544"/>
                <a:gd name="T103" fmla="*/ 1794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44" h="2054">
                  <a:moveTo>
                    <a:pt x="1535" y="1978"/>
                  </a:moveTo>
                  <a:cubicBezTo>
                    <a:pt x="1265" y="1407"/>
                    <a:pt x="1265" y="1407"/>
                    <a:pt x="1265" y="1407"/>
                  </a:cubicBezTo>
                  <a:cubicBezTo>
                    <a:pt x="1260" y="1395"/>
                    <a:pt x="1251" y="1387"/>
                    <a:pt x="1239" y="1382"/>
                  </a:cubicBezTo>
                  <a:cubicBezTo>
                    <a:pt x="1105" y="1322"/>
                    <a:pt x="1105" y="1322"/>
                    <a:pt x="1105" y="1322"/>
                  </a:cubicBezTo>
                  <a:cubicBezTo>
                    <a:pt x="1338" y="932"/>
                    <a:pt x="1338" y="932"/>
                    <a:pt x="1338" y="932"/>
                  </a:cubicBezTo>
                  <a:cubicBezTo>
                    <a:pt x="1338" y="931"/>
                    <a:pt x="1339" y="930"/>
                    <a:pt x="1339" y="929"/>
                  </a:cubicBezTo>
                  <a:cubicBezTo>
                    <a:pt x="1386" y="839"/>
                    <a:pt x="1409" y="741"/>
                    <a:pt x="1409" y="639"/>
                  </a:cubicBezTo>
                  <a:cubicBezTo>
                    <a:pt x="1409" y="467"/>
                    <a:pt x="1342" y="306"/>
                    <a:pt x="1219" y="185"/>
                  </a:cubicBezTo>
                  <a:cubicBezTo>
                    <a:pt x="1097" y="65"/>
                    <a:pt x="935" y="0"/>
                    <a:pt x="763" y="2"/>
                  </a:cubicBezTo>
                  <a:cubicBezTo>
                    <a:pt x="596" y="4"/>
                    <a:pt x="439" y="71"/>
                    <a:pt x="320" y="191"/>
                  </a:cubicBezTo>
                  <a:cubicBezTo>
                    <a:pt x="202" y="310"/>
                    <a:pt x="136" y="468"/>
                    <a:pt x="135" y="635"/>
                  </a:cubicBezTo>
                  <a:cubicBezTo>
                    <a:pt x="134" y="737"/>
                    <a:pt x="158" y="839"/>
                    <a:pt x="205" y="929"/>
                  </a:cubicBezTo>
                  <a:cubicBezTo>
                    <a:pt x="205" y="930"/>
                    <a:pt x="206" y="931"/>
                    <a:pt x="206" y="932"/>
                  </a:cubicBezTo>
                  <a:cubicBezTo>
                    <a:pt x="439" y="1322"/>
                    <a:pt x="439" y="1322"/>
                    <a:pt x="439" y="1322"/>
                  </a:cubicBezTo>
                  <a:cubicBezTo>
                    <a:pt x="304" y="1382"/>
                    <a:pt x="304" y="1382"/>
                    <a:pt x="304" y="1382"/>
                  </a:cubicBezTo>
                  <a:cubicBezTo>
                    <a:pt x="293" y="1387"/>
                    <a:pt x="284" y="1396"/>
                    <a:pt x="279" y="1407"/>
                  </a:cubicBezTo>
                  <a:cubicBezTo>
                    <a:pt x="9" y="1978"/>
                    <a:pt x="9" y="1978"/>
                    <a:pt x="9" y="1978"/>
                  </a:cubicBezTo>
                  <a:cubicBezTo>
                    <a:pt x="0" y="1997"/>
                    <a:pt x="4" y="2020"/>
                    <a:pt x="18" y="2035"/>
                  </a:cubicBezTo>
                  <a:cubicBezTo>
                    <a:pt x="33" y="2050"/>
                    <a:pt x="56" y="2054"/>
                    <a:pt x="75" y="2046"/>
                  </a:cubicBezTo>
                  <a:cubicBezTo>
                    <a:pt x="413" y="1895"/>
                    <a:pt x="413" y="1895"/>
                    <a:pt x="413" y="1895"/>
                  </a:cubicBezTo>
                  <a:cubicBezTo>
                    <a:pt x="751" y="2046"/>
                    <a:pt x="751" y="2046"/>
                    <a:pt x="751" y="2046"/>
                  </a:cubicBezTo>
                  <a:cubicBezTo>
                    <a:pt x="765" y="2051"/>
                    <a:pt x="779" y="2051"/>
                    <a:pt x="793" y="2046"/>
                  </a:cubicBezTo>
                  <a:cubicBezTo>
                    <a:pt x="1131" y="1895"/>
                    <a:pt x="1131" y="1895"/>
                    <a:pt x="1131" y="1895"/>
                  </a:cubicBezTo>
                  <a:cubicBezTo>
                    <a:pt x="1469" y="2046"/>
                    <a:pt x="1469" y="2046"/>
                    <a:pt x="1469" y="2046"/>
                  </a:cubicBezTo>
                  <a:cubicBezTo>
                    <a:pt x="1476" y="2049"/>
                    <a:pt x="1483" y="2050"/>
                    <a:pt x="1490" y="2050"/>
                  </a:cubicBezTo>
                  <a:cubicBezTo>
                    <a:pt x="1503" y="2050"/>
                    <a:pt x="1516" y="2045"/>
                    <a:pt x="1526" y="2035"/>
                  </a:cubicBezTo>
                  <a:cubicBezTo>
                    <a:pt x="1540" y="2020"/>
                    <a:pt x="1544" y="1997"/>
                    <a:pt x="1535" y="1978"/>
                  </a:cubicBezTo>
                  <a:close/>
                  <a:moveTo>
                    <a:pt x="236" y="636"/>
                  </a:moveTo>
                  <a:cubicBezTo>
                    <a:pt x="238" y="346"/>
                    <a:pt x="475" y="107"/>
                    <a:pt x="764" y="103"/>
                  </a:cubicBezTo>
                  <a:cubicBezTo>
                    <a:pt x="909" y="101"/>
                    <a:pt x="1045" y="156"/>
                    <a:pt x="1148" y="257"/>
                  </a:cubicBezTo>
                  <a:cubicBezTo>
                    <a:pt x="1251" y="359"/>
                    <a:pt x="1308" y="494"/>
                    <a:pt x="1308" y="639"/>
                  </a:cubicBezTo>
                  <a:cubicBezTo>
                    <a:pt x="1308" y="725"/>
                    <a:pt x="1289" y="806"/>
                    <a:pt x="1250" y="882"/>
                  </a:cubicBezTo>
                  <a:cubicBezTo>
                    <a:pt x="815" y="1610"/>
                    <a:pt x="815" y="1610"/>
                    <a:pt x="815" y="1610"/>
                  </a:cubicBezTo>
                  <a:cubicBezTo>
                    <a:pt x="802" y="1632"/>
                    <a:pt x="781" y="1635"/>
                    <a:pt x="772" y="1635"/>
                  </a:cubicBezTo>
                  <a:cubicBezTo>
                    <a:pt x="763" y="1635"/>
                    <a:pt x="742" y="1632"/>
                    <a:pt x="729" y="1610"/>
                  </a:cubicBezTo>
                  <a:cubicBezTo>
                    <a:pt x="294" y="882"/>
                    <a:pt x="294" y="882"/>
                    <a:pt x="294" y="882"/>
                  </a:cubicBezTo>
                  <a:cubicBezTo>
                    <a:pt x="255" y="805"/>
                    <a:pt x="235" y="722"/>
                    <a:pt x="236" y="636"/>
                  </a:cubicBezTo>
                  <a:close/>
                  <a:moveTo>
                    <a:pt x="1151" y="1794"/>
                  </a:moveTo>
                  <a:cubicBezTo>
                    <a:pt x="1138" y="1788"/>
                    <a:pt x="1123" y="1788"/>
                    <a:pt x="1110" y="1794"/>
                  </a:cubicBezTo>
                  <a:cubicBezTo>
                    <a:pt x="772" y="1944"/>
                    <a:pt x="772" y="1944"/>
                    <a:pt x="772" y="1944"/>
                  </a:cubicBezTo>
                  <a:cubicBezTo>
                    <a:pt x="434" y="1794"/>
                    <a:pt x="434" y="1794"/>
                    <a:pt x="434" y="1794"/>
                  </a:cubicBezTo>
                  <a:cubicBezTo>
                    <a:pt x="421" y="1788"/>
                    <a:pt x="406" y="1788"/>
                    <a:pt x="393" y="1794"/>
                  </a:cubicBezTo>
                  <a:cubicBezTo>
                    <a:pt x="158" y="1898"/>
                    <a:pt x="158" y="1898"/>
                    <a:pt x="158" y="1898"/>
                  </a:cubicBezTo>
                  <a:cubicBezTo>
                    <a:pt x="362" y="1467"/>
                    <a:pt x="362" y="1467"/>
                    <a:pt x="362" y="1467"/>
                  </a:cubicBezTo>
                  <a:cubicBezTo>
                    <a:pt x="491" y="1409"/>
                    <a:pt x="491" y="1409"/>
                    <a:pt x="491" y="1409"/>
                  </a:cubicBezTo>
                  <a:cubicBezTo>
                    <a:pt x="642" y="1662"/>
                    <a:pt x="642" y="1662"/>
                    <a:pt x="642" y="1662"/>
                  </a:cubicBezTo>
                  <a:cubicBezTo>
                    <a:pt x="669" y="1708"/>
                    <a:pt x="718" y="1736"/>
                    <a:pt x="772" y="1736"/>
                  </a:cubicBezTo>
                  <a:cubicBezTo>
                    <a:pt x="826" y="1736"/>
                    <a:pt x="875" y="1708"/>
                    <a:pt x="902" y="1662"/>
                  </a:cubicBezTo>
                  <a:cubicBezTo>
                    <a:pt x="1053" y="1409"/>
                    <a:pt x="1053" y="1409"/>
                    <a:pt x="1053" y="1409"/>
                  </a:cubicBezTo>
                  <a:cubicBezTo>
                    <a:pt x="1182" y="1467"/>
                    <a:pt x="1182" y="1467"/>
                    <a:pt x="1182" y="1467"/>
                  </a:cubicBezTo>
                  <a:cubicBezTo>
                    <a:pt x="1386" y="1898"/>
                    <a:pt x="1386" y="1898"/>
                    <a:pt x="1386" y="1898"/>
                  </a:cubicBezTo>
                  <a:lnTo>
                    <a:pt x="1151" y="17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5" name="Freeform 60">
              <a:extLst>
                <a:ext uri="{FF2B5EF4-FFF2-40B4-BE49-F238E27FC236}">
                  <a16:creationId xmlns:a16="http://schemas.microsoft.com/office/drawing/2014/main" id="{BA028F58-92B9-4515-A880-60998600242D}"/>
                </a:ext>
              </a:extLst>
            </p:cNvPr>
            <p:cNvSpPr>
              <a:spLocks noEditPoints="1"/>
            </p:cNvSpPr>
            <p:nvPr/>
          </p:nvSpPr>
          <p:spPr bwMode="auto">
            <a:xfrm>
              <a:off x="11533188" y="2803526"/>
              <a:ext cx="2024062" cy="2005013"/>
            </a:xfrm>
            <a:custGeom>
              <a:avLst/>
              <a:gdLst>
                <a:gd name="T0" fmla="*/ 462 w 462"/>
                <a:gd name="T1" fmla="*/ 231 h 462"/>
                <a:gd name="T2" fmla="*/ 231 w 462"/>
                <a:gd name="T3" fmla="*/ 0 h 462"/>
                <a:gd name="T4" fmla="*/ 0 w 462"/>
                <a:gd name="T5" fmla="*/ 231 h 462"/>
                <a:gd name="T6" fmla="*/ 231 w 462"/>
                <a:gd name="T7" fmla="*/ 462 h 462"/>
                <a:gd name="T8" fmla="*/ 462 w 462"/>
                <a:gd name="T9" fmla="*/ 231 h 462"/>
                <a:gd name="T10" fmla="*/ 101 w 462"/>
                <a:gd name="T11" fmla="*/ 231 h 462"/>
                <a:gd name="T12" fmla="*/ 231 w 462"/>
                <a:gd name="T13" fmla="*/ 101 h 462"/>
                <a:gd name="T14" fmla="*/ 361 w 462"/>
                <a:gd name="T15" fmla="*/ 231 h 462"/>
                <a:gd name="T16" fmla="*/ 231 w 462"/>
                <a:gd name="T17" fmla="*/ 361 h 462"/>
                <a:gd name="T18" fmla="*/ 101 w 462"/>
                <a:gd name="T19" fmla="*/ 23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2" h="462">
                  <a:moveTo>
                    <a:pt x="462" y="231"/>
                  </a:moveTo>
                  <a:cubicBezTo>
                    <a:pt x="462" y="104"/>
                    <a:pt x="358" y="0"/>
                    <a:pt x="231" y="0"/>
                  </a:cubicBezTo>
                  <a:cubicBezTo>
                    <a:pt x="104" y="0"/>
                    <a:pt x="0" y="104"/>
                    <a:pt x="0" y="231"/>
                  </a:cubicBezTo>
                  <a:cubicBezTo>
                    <a:pt x="0" y="358"/>
                    <a:pt x="104" y="462"/>
                    <a:pt x="231" y="462"/>
                  </a:cubicBezTo>
                  <a:cubicBezTo>
                    <a:pt x="358" y="462"/>
                    <a:pt x="462" y="358"/>
                    <a:pt x="462" y="231"/>
                  </a:cubicBezTo>
                  <a:close/>
                  <a:moveTo>
                    <a:pt x="101" y="231"/>
                  </a:moveTo>
                  <a:cubicBezTo>
                    <a:pt x="101" y="160"/>
                    <a:pt x="160" y="101"/>
                    <a:pt x="231" y="101"/>
                  </a:cubicBezTo>
                  <a:cubicBezTo>
                    <a:pt x="302" y="101"/>
                    <a:pt x="361" y="160"/>
                    <a:pt x="361" y="231"/>
                  </a:cubicBezTo>
                  <a:cubicBezTo>
                    <a:pt x="361" y="303"/>
                    <a:pt x="302" y="361"/>
                    <a:pt x="231" y="361"/>
                  </a:cubicBezTo>
                  <a:cubicBezTo>
                    <a:pt x="160" y="361"/>
                    <a:pt x="101" y="303"/>
                    <a:pt x="101"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sp>
        <p:nvSpPr>
          <p:cNvPr id="32" name="TextBox 55">
            <a:extLst>
              <a:ext uri="{FF2B5EF4-FFF2-40B4-BE49-F238E27FC236}">
                <a16:creationId xmlns:a16="http://schemas.microsoft.com/office/drawing/2014/main" id="{A2FE6636-9420-4016-B058-14394B6A58A9}"/>
              </a:ext>
            </a:extLst>
          </p:cNvPr>
          <p:cNvSpPr txBox="1"/>
          <p:nvPr/>
        </p:nvSpPr>
        <p:spPr>
          <a:xfrm>
            <a:off x="1746673" y="5389017"/>
            <a:ext cx="2811913" cy="880369"/>
          </a:xfrm>
          <a:prstGeom prst="rect">
            <a:avLst/>
          </a:prstGeom>
          <a:noFill/>
        </p:spPr>
        <p:txBody>
          <a:bodyPr wrap="square" rtlCol="0" anchor="ctr">
            <a:spAutoFit/>
          </a:bodyPr>
          <a:lstStyle/>
          <a:p>
            <a:pPr>
              <a:lnSpc>
                <a:spcPct val="150000"/>
              </a:lnSpc>
            </a:pPr>
            <a:r>
              <a:rPr lang="sk-SK" altLang="ko-KR" dirty="0">
                <a:ln w="3175">
                  <a:solidFill>
                    <a:schemeClr val="tx1">
                      <a:alpha val="45000"/>
                    </a:schemeClr>
                  </a:solidFill>
                </a:ln>
                <a:latin typeface="Raleway" panose="020B0503030101060003" pitchFamily="34" charset="-18"/>
              </a:rPr>
              <a:t>2022 </a:t>
            </a:r>
          </a:p>
          <a:p>
            <a:pPr>
              <a:lnSpc>
                <a:spcPct val="150000"/>
              </a:lnSpc>
            </a:pPr>
            <a:r>
              <a:rPr lang="sk-SK" altLang="ko-KR" dirty="0">
                <a:ln w="3175">
                  <a:solidFill>
                    <a:schemeClr val="tx1">
                      <a:alpha val="45000"/>
                    </a:schemeClr>
                  </a:solidFill>
                </a:ln>
                <a:latin typeface="Raleway" panose="020B0503030101060003" pitchFamily="34" charset="-18"/>
              </a:rPr>
              <a:t>- vyhlásenie výzvy</a:t>
            </a:r>
            <a:endParaRPr lang="en-US" altLang="ko-KR" dirty="0">
              <a:ln w="3175">
                <a:solidFill>
                  <a:schemeClr val="tx1">
                    <a:alpha val="45000"/>
                  </a:schemeClr>
                </a:solidFill>
              </a:ln>
              <a:latin typeface="Raleway" panose="020B0503030101060003" pitchFamily="34" charset="-18"/>
            </a:endParaRPr>
          </a:p>
        </p:txBody>
      </p:sp>
      <p:sp>
        <p:nvSpPr>
          <p:cNvPr id="33" name="TextBox 56">
            <a:extLst>
              <a:ext uri="{FF2B5EF4-FFF2-40B4-BE49-F238E27FC236}">
                <a16:creationId xmlns:a16="http://schemas.microsoft.com/office/drawing/2014/main" id="{E362BD78-7ADB-4AB9-9E1D-86166028E56C}"/>
              </a:ext>
            </a:extLst>
          </p:cNvPr>
          <p:cNvSpPr txBox="1"/>
          <p:nvPr/>
        </p:nvSpPr>
        <p:spPr>
          <a:xfrm>
            <a:off x="5220872" y="5381968"/>
            <a:ext cx="6592625" cy="923330"/>
          </a:xfrm>
          <a:prstGeom prst="rect">
            <a:avLst/>
          </a:prstGeom>
          <a:noFill/>
        </p:spPr>
        <p:txBody>
          <a:bodyPr wrap="square" rtlCol="0" anchor="ctr">
            <a:spAutoFit/>
          </a:bodyPr>
          <a:lstStyle/>
          <a:p>
            <a:pPr>
              <a:lnSpc>
                <a:spcPct val="150000"/>
              </a:lnSpc>
            </a:pPr>
            <a:r>
              <a:rPr lang="sk-SK" altLang="ko-KR" dirty="0">
                <a:ln w="3175">
                  <a:solidFill>
                    <a:schemeClr val="tx1">
                      <a:alpha val="45000"/>
                    </a:schemeClr>
                  </a:solidFill>
                </a:ln>
                <a:latin typeface="Raleway" panose="020B0503030101060003" pitchFamily="34" charset="-18"/>
              </a:rPr>
              <a:t>2024 </a:t>
            </a:r>
          </a:p>
          <a:p>
            <a:pPr>
              <a:lnSpc>
                <a:spcPct val="150000"/>
              </a:lnSpc>
            </a:pPr>
            <a:r>
              <a:rPr lang="sk-SK" altLang="ko-KR" dirty="0">
                <a:ln w="3175">
                  <a:solidFill>
                    <a:schemeClr val="tx1">
                      <a:alpha val="45000"/>
                    </a:schemeClr>
                  </a:solidFill>
                </a:ln>
                <a:latin typeface="Raleway" panose="020B0503030101060003" pitchFamily="34" charset="-18"/>
              </a:rPr>
              <a:t>- podporených 18.000 rodinných domov</a:t>
            </a:r>
            <a:endParaRPr lang="en-US" altLang="ko-KR" dirty="0">
              <a:ln w="3175">
                <a:solidFill>
                  <a:schemeClr val="tx1">
                    <a:alpha val="45000"/>
                  </a:schemeClr>
                </a:solidFill>
              </a:ln>
              <a:latin typeface="Raleway" panose="020B0503030101060003" pitchFamily="34" charset="-18"/>
            </a:endParaRPr>
          </a:p>
        </p:txBody>
      </p:sp>
      <p:sp>
        <p:nvSpPr>
          <p:cNvPr id="34" name="TextBox 57">
            <a:extLst>
              <a:ext uri="{FF2B5EF4-FFF2-40B4-BE49-F238E27FC236}">
                <a16:creationId xmlns:a16="http://schemas.microsoft.com/office/drawing/2014/main" id="{1FF26479-5D7F-4074-B3BF-50C00CB80BCE}"/>
              </a:ext>
            </a:extLst>
          </p:cNvPr>
          <p:cNvSpPr txBox="1"/>
          <p:nvPr/>
        </p:nvSpPr>
        <p:spPr>
          <a:xfrm>
            <a:off x="4237998" y="3116202"/>
            <a:ext cx="2706434" cy="1295868"/>
          </a:xfrm>
          <a:prstGeom prst="rect">
            <a:avLst/>
          </a:prstGeom>
          <a:noFill/>
        </p:spPr>
        <p:txBody>
          <a:bodyPr wrap="square" rtlCol="0" anchor="ctr">
            <a:spAutoFit/>
          </a:bodyPr>
          <a:lstStyle/>
          <a:p>
            <a:pPr>
              <a:lnSpc>
                <a:spcPct val="150000"/>
              </a:lnSpc>
            </a:pPr>
            <a:r>
              <a:rPr lang="sk-SK" altLang="ko-KR" dirty="0">
                <a:ln w="3175">
                  <a:solidFill>
                    <a:schemeClr val="tx1">
                      <a:alpha val="45000"/>
                    </a:schemeClr>
                  </a:solidFill>
                </a:ln>
                <a:latin typeface="Raleway" panose="020B0503030101060003" pitchFamily="34" charset="-18"/>
              </a:rPr>
              <a:t>2026 </a:t>
            </a:r>
          </a:p>
          <a:p>
            <a:pPr>
              <a:lnSpc>
                <a:spcPct val="150000"/>
              </a:lnSpc>
            </a:pPr>
            <a:r>
              <a:rPr lang="sk-SK" altLang="ko-KR" dirty="0">
                <a:ln w="3175">
                  <a:solidFill>
                    <a:schemeClr val="tx1">
                      <a:alpha val="45000"/>
                    </a:schemeClr>
                  </a:solidFill>
                </a:ln>
                <a:latin typeface="Raleway" panose="020B0503030101060003" pitchFamily="34" charset="-18"/>
              </a:rPr>
              <a:t>- podporených 30.000 rodinných domov</a:t>
            </a:r>
            <a:endParaRPr lang="en-US" altLang="ko-KR" dirty="0">
              <a:ln w="3175">
                <a:solidFill>
                  <a:schemeClr val="tx1">
                    <a:alpha val="45000"/>
                  </a:schemeClr>
                </a:solidFill>
              </a:ln>
              <a:latin typeface="Raleway" panose="020B0503030101060003" pitchFamily="34" charset="-18"/>
            </a:endParaRPr>
          </a:p>
        </p:txBody>
      </p:sp>
      <p:sp>
        <p:nvSpPr>
          <p:cNvPr id="36" name="TextBox 34">
            <a:extLst>
              <a:ext uri="{FF2B5EF4-FFF2-40B4-BE49-F238E27FC236}">
                <a16:creationId xmlns:a16="http://schemas.microsoft.com/office/drawing/2014/main" id="{853B5ACE-BA71-4A8E-8335-3C1A865829E6}"/>
              </a:ext>
            </a:extLst>
          </p:cNvPr>
          <p:cNvSpPr txBox="1"/>
          <p:nvPr/>
        </p:nvSpPr>
        <p:spPr>
          <a:xfrm>
            <a:off x="7424265" y="1233776"/>
            <a:ext cx="4249483" cy="659668"/>
          </a:xfrm>
          <a:prstGeom prst="rect">
            <a:avLst/>
          </a:prstGeom>
          <a:noFill/>
          <a:ln>
            <a:noFill/>
          </a:ln>
        </p:spPr>
        <p:txBody>
          <a:bodyPr wrap="square" rtlCol="0">
            <a:spAutoFit/>
          </a:bodyPr>
          <a:lstStyle/>
          <a:p>
            <a:pPr>
              <a:lnSpc>
                <a:spcPct val="150000"/>
              </a:lnSpc>
            </a:pPr>
            <a:r>
              <a:rPr lang="sk-SK" altLang="ko-KR" sz="2800" b="1" dirty="0">
                <a:ln w="3175">
                  <a:solidFill>
                    <a:schemeClr val="tx1">
                      <a:alpha val="45000"/>
                    </a:schemeClr>
                  </a:solidFill>
                </a:ln>
                <a:latin typeface="Raleway" panose="020B0503030101060003" pitchFamily="34" charset="-18"/>
              </a:rPr>
              <a:t>Zlepšenie kvality ovzdušia</a:t>
            </a:r>
            <a:endParaRPr lang="en-US" altLang="ko-KR" sz="2800" b="1" dirty="0">
              <a:ln w="3175">
                <a:solidFill>
                  <a:schemeClr val="tx1">
                    <a:alpha val="45000"/>
                  </a:schemeClr>
                </a:solidFill>
              </a:ln>
              <a:latin typeface="Raleway" panose="020B0503030101060003" pitchFamily="34" charset="-18"/>
            </a:endParaRPr>
          </a:p>
        </p:txBody>
      </p:sp>
      <p:sp>
        <p:nvSpPr>
          <p:cNvPr id="37" name="TextBox 35">
            <a:extLst>
              <a:ext uri="{FF2B5EF4-FFF2-40B4-BE49-F238E27FC236}">
                <a16:creationId xmlns:a16="http://schemas.microsoft.com/office/drawing/2014/main" id="{517D32B4-B135-4322-8758-2F4E82E80139}"/>
              </a:ext>
            </a:extLst>
          </p:cNvPr>
          <p:cNvSpPr txBox="1"/>
          <p:nvPr/>
        </p:nvSpPr>
        <p:spPr>
          <a:xfrm>
            <a:off x="7424265" y="2489174"/>
            <a:ext cx="4058199" cy="2862322"/>
          </a:xfrm>
          <a:prstGeom prst="rect">
            <a:avLst/>
          </a:prstGeom>
          <a:noFill/>
        </p:spPr>
        <p:txBody>
          <a:bodyPr wrap="square" rtlCol="0">
            <a:spAutoFit/>
          </a:bodyPr>
          <a:lstStyle/>
          <a:p>
            <a:pPr algn="just">
              <a:lnSpc>
                <a:spcPct val="150000"/>
              </a:lnSpc>
            </a:pPr>
            <a:r>
              <a:rPr lang="sk-SK" altLang="ko-KR" sz="2000" dirty="0">
                <a:ln w="3175">
                  <a:solidFill>
                    <a:schemeClr val="tx1">
                      <a:alpha val="45000"/>
                    </a:schemeClr>
                  </a:solidFill>
                </a:ln>
                <a:latin typeface="Raleway" panose="020B0503030101060003" pitchFamily="34" charset="-18"/>
              </a:rPr>
              <a:t>Znížením potreby primárnej energie v rodinných domoch dôjde k výraznému zníženiu emisií CO</a:t>
            </a:r>
            <a:r>
              <a:rPr lang="sk-SK" altLang="ko-KR" sz="2000" baseline="-25000" dirty="0">
                <a:ln w="3175">
                  <a:solidFill>
                    <a:schemeClr val="tx1">
                      <a:alpha val="45000"/>
                    </a:schemeClr>
                  </a:solidFill>
                </a:ln>
                <a:latin typeface="Raleway" panose="020B0503030101060003" pitchFamily="34" charset="-18"/>
              </a:rPr>
              <a:t>2</a:t>
            </a:r>
            <a:r>
              <a:rPr lang="sk-SK" altLang="ko-KR" sz="2000" dirty="0">
                <a:ln w="3175">
                  <a:solidFill>
                    <a:schemeClr val="tx1">
                      <a:alpha val="45000"/>
                    </a:schemeClr>
                  </a:solidFill>
                </a:ln>
                <a:latin typeface="Raleway" panose="020B0503030101060003" pitchFamily="34" charset="-18"/>
              </a:rPr>
              <a:t> a k zlepšeniu kvality ovzdušia, najmä v lokalitách, kde sa prevažne kúri tuhým palivom, napríklad uhlím.</a:t>
            </a:r>
            <a:endParaRPr lang="en-US" altLang="ko-KR" sz="2000" dirty="0">
              <a:ln w="3175">
                <a:solidFill>
                  <a:schemeClr val="tx1">
                    <a:alpha val="45000"/>
                  </a:schemeClr>
                </a:solidFill>
              </a:ln>
              <a:latin typeface="Raleway" panose="020B0503030101060003" pitchFamily="34" charset="-18"/>
            </a:endParaRPr>
          </a:p>
        </p:txBody>
      </p:sp>
      <p:sp>
        <p:nvSpPr>
          <p:cNvPr id="38" name="Rectangle 36">
            <a:extLst>
              <a:ext uri="{FF2B5EF4-FFF2-40B4-BE49-F238E27FC236}">
                <a16:creationId xmlns:a16="http://schemas.microsoft.com/office/drawing/2014/main" id="{C3CAB83C-FE9B-478E-A031-7BAE073ED9AB}"/>
              </a:ext>
            </a:extLst>
          </p:cNvPr>
          <p:cNvSpPr/>
          <p:nvPr/>
        </p:nvSpPr>
        <p:spPr>
          <a:xfrm>
            <a:off x="7533439" y="2010040"/>
            <a:ext cx="2209800" cy="27432"/>
          </a:xfrm>
          <a:prstGeom prst="rect">
            <a:avLst/>
          </a:prstGeom>
          <a:solidFill>
            <a:schemeClr val="tx1"/>
          </a:soli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endParaRPr lang="ko-KR" altLang="en-US"/>
          </a:p>
        </p:txBody>
      </p:sp>
      <p:grpSp>
        <p:nvGrpSpPr>
          <p:cNvPr id="55" name="Group 318">
            <a:extLst>
              <a:ext uri="{FF2B5EF4-FFF2-40B4-BE49-F238E27FC236}">
                <a16:creationId xmlns:a16="http://schemas.microsoft.com/office/drawing/2014/main" id="{9A743ED6-9597-46C4-ADEA-C10B0856548D}"/>
              </a:ext>
            </a:extLst>
          </p:cNvPr>
          <p:cNvGrpSpPr>
            <a:grpSpLocks noChangeAspect="1"/>
          </p:cNvGrpSpPr>
          <p:nvPr/>
        </p:nvGrpSpPr>
        <p:grpSpPr>
          <a:xfrm>
            <a:off x="4396489" y="2414005"/>
            <a:ext cx="464871" cy="464871"/>
            <a:chOff x="2584189" y="1963368"/>
            <a:chExt cx="640080" cy="640080"/>
          </a:xfrm>
          <a:solidFill>
            <a:schemeClr val="bg1"/>
          </a:solidFill>
        </p:grpSpPr>
        <p:sp>
          <p:nvSpPr>
            <p:cNvPr id="56" name="Rectangle 319">
              <a:extLst>
                <a:ext uri="{FF2B5EF4-FFF2-40B4-BE49-F238E27FC236}">
                  <a16:creationId xmlns:a16="http://schemas.microsoft.com/office/drawing/2014/main" id="{CCFDCC0A-8AC8-434B-98F5-240D96A1DD25}"/>
                </a:ext>
              </a:extLst>
            </p:cNvPr>
            <p:cNvSpPr/>
            <p:nvPr/>
          </p:nvSpPr>
          <p:spPr>
            <a:xfrm>
              <a:off x="2839921" y="2331244"/>
              <a:ext cx="127118" cy="252412"/>
            </a:xfrm>
            <a:prstGeom prst="rect">
              <a:avLst/>
            </a:prstGeom>
            <a:grp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7" name="Shape 2525">
              <a:extLst>
                <a:ext uri="{FF2B5EF4-FFF2-40B4-BE49-F238E27FC236}">
                  <a16:creationId xmlns:a16="http://schemas.microsoft.com/office/drawing/2014/main" id="{80B7F202-A859-41D2-B797-B52F2B7C5E58}"/>
                </a:ext>
              </a:extLst>
            </p:cNvPr>
            <p:cNvSpPr>
              <a:spLocks noChangeAspect="1"/>
            </p:cNvSpPr>
            <p:nvPr/>
          </p:nvSpPr>
          <p:spPr>
            <a:xfrm>
              <a:off x="2584189" y="1963368"/>
              <a:ext cx="640080" cy="64008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grpFill/>
            <a:ln w="12700">
              <a:noFill/>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grpSp>
      <p:grpSp>
        <p:nvGrpSpPr>
          <p:cNvPr id="58" name="Group 318">
            <a:extLst>
              <a:ext uri="{FF2B5EF4-FFF2-40B4-BE49-F238E27FC236}">
                <a16:creationId xmlns:a16="http://schemas.microsoft.com/office/drawing/2014/main" id="{61083331-DE54-404C-909B-DC707DBCCFDF}"/>
              </a:ext>
            </a:extLst>
          </p:cNvPr>
          <p:cNvGrpSpPr>
            <a:grpSpLocks noChangeAspect="1"/>
          </p:cNvGrpSpPr>
          <p:nvPr/>
        </p:nvGrpSpPr>
        <p:grpSpPr>
          <a:xfrm>
            <a:off x="5501883" y="4938577"/>
            <a:ext cx="464871" cy="464871"/>
            <a:chOff x="2584189" y="1963368"/>
            <a:chExt cx="640080" cy="640080"/>
          </a:xfrm>
          <a:solidFill>
            <a:schemeClr val="bg1"/>
          </a:solidFill>
        </p:grpSpPr>
        <p:sp>
          <p:nvSpPr>
            <p:cNvPr id="59" name="Rectangle 319">
              <a:extLst>
                <a:ext uri="{FF2B5EF4-FFF2-40B4-BE49-F238E27FC236}">
                  <a16:creationId xmlns:a16="http://schemas.microsoft.com/office/drawing/2014/main" id="{1706669C-5995-4EF3-BDF7-8E9E12BBAEF5}"/>
                </a:ext>
              </a:extLst>
            </p:cNvPr>
            <p:cNvSpPr/>
            <p:nvPr/>
          </p:nvSpPr>
          <p:spPr>
            <a:xfrm>
              <a:off x="2839921" y="2331244"/>
              <a:ext cx="127118" cy="252412"/>
            </a:xfrm>
            <a:prstGeom prst="rect">
              <a:avLst/>
            </a:prstGeom>
            <a:grp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0" name="Shape 2525">
              <a:extLst>
                <a:ext uri="{FF2B5EF4-FFF2-40B4-BE49-F238E27FC236}">
                  <a16:creationId xmlns:a16="http://schemas.microsoft.com/office/drawing/2014/main" id="{8557CF50-421B-4A77-9830-A35C1B150C3D}"/>
                </a:ext>
              </a:extLst>
            </p:cNvPr>
            <p:cNvSpPr>
              <a:spLocks noChangeAspect="1"/>
            </p:cNvSpPr>
            <p:nvPr/>
          </p:nvSpPr>
          <p:spPr>
            <a:xfrm>
              <a:off x="2584189" y="1963368"/>
              <a:ext cx="640080" cy="64008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grpFill/>
            <a:ln w="12700">
              <a:noFill/>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grpSp>
    </p:spTree>
    <p:extLst>
      <p:ext uri="{BB962C8B-B14F-4D97-AF65-F5344CB8AC3E}">
        <p14:creationId xmlns:p14="http://schemas.microsoft.com/office/powerpoint/2010/main" val="2241531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Zástupný symbol dátumu 11">
            <a:extLst>
              <a:ext uri="{FF2B5EF4-FFF2-40B4-BE49-F238E27FC236}">
                <a16:creationId xmlns:a16="http://schemas.microsoft.com/office/drawing/2014/main" id="{9AC83E19-B768-453D-9A70-19437FD6F565}"/>
              </a:ext>
            </a:extLst>
          </p:cNvPr>
          <p:cNvSpPr>
            <a:spLocks noGrp="1"/>
          </p:cNvSpPr>
          <p:nvPr>
            <p:ph type="dt" sz="half" idx="10"/>
          </p:nvPr>
        </p:nvSpPr>
        <p:spPr>
          <a:xfrm>
            <a:off x="838200" y="6356350"/>
            <a:ext cx="2743200" cy="365125"/>
          </a:xfrm>
        </p:spPr>
        <p:txBody>
          <a:bodyPr/>
          <a:lstStyle/>
          <a:p>
            <a:r>
              <a:rPr lang="sk-SK" sz="1300" dirty="0">
                <a:solidFill>
                  <a:schemeClr val="tx1">
                    <a:lumMod val="65000"/>
                    <a:lumOff val="35000"/>
                  </a:schemeClr>
                </a:solidFill>
                <a:latin typeface="Raleway" panose="020B0503030101060003" pitchFamily="34" charset="-18"/>
              </a:rPr>
              <a:t>7. – 8. 9. 2021</a:t>
            </a:r>
          </a:p>
        </p:txBody>
      </p:sp>
      <p:sp>
        <p:nvSpPr>
          <p:cNvPr id="160" name="Zástupný symbol päty 12">
            <a:extLst>
              <a:ext uri="{FF2B5EF4-FFF2-40B4-BE49-F238E27FC236}">
                <a16:creationId xmlns:a16="http://schemas.microsoft.com/office/drawing/2014/main" id="{A919371B-1563-4E89-AAE1-1E9193DE61B1}"/>
              </a:ext>
            </a:extLst>
          </p:cNvPr>
          <p:cNvSpPr>
            <a:spLocks noGrp="1"/>
          </p:cNvSpPr>
          <p:nvPr>
            <p:ph type="ftr" sz="quarter" idx="11"/>
          </p:nvPr>
        </p:nvSpPr>
        <p:spPr>
          <a:xfrm>
            <a:off x="3491290" y="6336142"/>
            <a:ext cx="6642246" cy="365125"/>
          </a:xfrm>
        </p:spPr>
        <p:txBody>
          <a:bodyPr/>
          <a:lstStyle/>
          <a:p>
            <a:r>
              <a:rPr lang="sk-SK" sz="1300" dirty="0">
                <a:solidFill>
                  <a:schemeClr val="tx1">
                    <a:lumMod val="65000"/>
                    <a:lumOff val="35000"/>
                  </a:schemeClr>
                </a:solidFill>
                <a:latin typeface="Raleway" panose="020B0503030101060003" pitchFamily="34" charset="-18"/>
              </a:rPr>
              <a:t>Medzinárodná konferencia Efektívne riadenie kvality ovzdušia 2021, Banská Bystrica</a:t>
            </a:r>
          </a:p>
        </p:txBody>
      </p:sp>
      <p:sp>
        <p:nvSpPr>
          <p:cNvPr id="7" name="Nadpis 7"/>
          <p:cNvSpPr txBox="1">
            <a:spLocks/>
          </p:cNvSpPr>
          <p:nvPr/>
        </p:nvSpPr>
        <p:spPr bwMode="auto">
          <a:xfrm>
            <a:off x="1256380" y="545318"/>
            <a:ext cx="9679238" cy="77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defRPr/>
            </a:pPr>
            <a:r>
              <a:rPr lang="sk-SK" sz="3600" b="1" cap="all" dirty="0">
                <a:solidFill>
                  <a:srgbClr val="326B77"/>
                </a:solidFill>
                <a:latin typeface="Raleway" panose="020B0503030101060003" pitchFamily="34" charset="-18"/>
              </a:rPr>
              <a:t>Použité zdroje</a:t>
            </a:r>
            <a:endParaRPr lang="sk-SK" sz="3600" cap="all" dirty="0">
              <a:solidFill>
                <a:srgbClr val="326B77"/>
              </a:solidFill>
              <a:latin typeface="Raleway" panose="020B0503030101060003" pitchFamily="34" charset="-18"/>
            </a:endParaRPr>
          </a:p>
        </p:txBody>
      </p:sp>
      <p:cxnSp>
        <p:nvCxnSpPr>
          <p:cNvPr id="11" name="Rovná spojnica 10"/>
          <p:cNvCxnSpPr/>
          <p:nvPr/>
        </p:nvCxnSpPr>
        <p:spPr>
          <a:xfrm>
            <a:off x="0" y="6256423"/>
            <a:ext cx="12192000" cy="0"/>
          </a:xfrm>
          <a:prstGeom prst="line">
            <a:avLst/>
          </a:prstGeom>
          <a:ln w="19050">
            <a:solidFill>
              <a:srgbClr val="326B77"/>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Zástupný symbol čísla snímky 9"/>
          <p:cNvSpPr>
            <a:spLocks noGrp="1"/>
          </p:cNvSpPr>
          <p:nvPr>
            <p:ph type="sldNum" sz="quarter" idx="12"/>
          </p:nvPr>
        </p:nvSpPr>
        <p:spPr/>
        <p:txBody>
          <a:bodyPr/>
          <a:lstStyle/>
          <a:p>
            <a:fld id="{F8870915-22B9-4D79-BB5D-B7EB349F67F7}" type="slidenum">
              <a:rPr lang="sk-SK" sz="1300" smtClean="0">
                <a:solidFill>
                  <a:schemeClr val="tx1">
                    <a:lumMod val="65000"/>
                    <a:lumOff val="35000"/>
                  </a:schemeClr>
                </a:solidFill>
                <a:latin typeface="Raleway" panose="020B0503030101060003" pitchFamily="34" charset="-18"/>
              </a:rPr>
              <a:t>14</a:t>
            </a:fld>
            <a:r>
              <a:rPr lang="sk-SK" sz="1300" dirty="0">
                <a:solidFill>
                  <a:schemeClr val="tx1">
                    <a:lumMod val="65000"/>
                    <a:lumOff val="35000"/>
                  </a:schemeClr>
                </a:solidFill>
                <a:latin typeface="Raleway" panose="020B0503030101060003" pitchFamily="34" charset="-18"/>
              </a:rPr>
              <a:t>/14</a:t>
            </a:r>
          </a:p>
        </p:txBody>
      </p:sp>
      <p:pic>
        <p:nvPicPr>
          <p:cNvPr id="12" name="Picture 5" descr="logotyp-SAZP-2015-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67232" y="116364"/>
            <a:ext cx="15525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1">
            <a:extLst>
              <a:ext uri="{FF2B5EF4-FFF2-40B4-BE49-F238E27FC236}">
                <a16:creationId xmlns:a16="http://schemas.microsoft.com/office/drawing/2014/main" id="{34AF548D-10BA-434E-940F-CA7C77F8FC5C}"/>
              </a:ext>
            </a:extLst>
          </p:cNvPr>
          <p:cNvSpPr txBox="1"/>
          <p:nvPr/>
        </p:nvSpPr>
        <p:spPr>
          <a:xfrm>
            <a:off x="467089" y="2149824"/>
            <a:ext cx="11257819" cy="3477747"/>
          </a:xfrm>
          <a:prstGeom prst="rect">
            <a:avLst/>
          </a:prstGeom>
          <a:noFill/>
        </p:spPr>
        <p:txBody>
          <a:bodyPr wrap="square" rtlCol="0" anchor="ctr">
            <a:spAutoFit/>
          </a:bodyPr>
          <a:lstStyle/>
          <a:p>
            <a:pPr marL="342900" indent="-342900">
              <a:lnSpc>
                <a:spcPct val="107000"/>
              </a:lnSpc>
              <a:spcAft>
                <a:spcPts val="800"/>
              </a:spcAft>
              <a:buFont typeface="Wingdings" panose="05000000000000000000" pitchFamily="2" charset="2"/>
              <a:buChar char="Ø"/>
            </a:pPr>
            <a:r>
              <a:rPr lang="sk-SK" dirty="0">
                <a:effectLst/>
                <a:latin typeface="Raleway" panose="020B0503030101060003"/>
                <a:ea typeface="Times New Roman" panose="02020603050405020304" pitchFamily="18" charset="0"/>
                <a:cs typeface="Times New Roman" panose="02020603050405020304" pitchFamily="18" charset="0"/>
              </a:rPr>
              <a:t>grafika, obrázky, fotky	</a:t>
            </a:r>
            <a:r>
              <a:rPr lang="sk-SK" dirty="0">
                <a:latin typeface="Raleway" panose="020B0503030101060003"/>
                <a:ea typeface="Times New Roman" panose="02020603050405020304" pitchFamily="18" charset="0"/>
                <a:cs typeface="Times New Roman" panose="02020603050405020304" pitchFamily="18" charset="0"/>
              </a:rPr>
              <a:t>		Internet</a:t>
            </a:r>
          </a:p>
          <a:p>
            <a:pPr marL="342900" indent="-342900">
              <a:lnSpc>
                <a:spcPct val="107000"/>
              </a:lnSpc>
              <a:spcAft>
                <a:spcPts val="800"/>
              </a:spcAft>
              <a:buFont typeface="Wingdings" panose="05000000000000000000" pitchFamily="2" charset="2"/>
              <a:buChar char="Ø"/>
            </a:pPr>
            <a:endParaRPr lang="sk-SK" dirty="0">
              <a:effectLst/>
              <a:latin typeface="Raleway" panose="020B0503030101060003"/>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sk-SK" dirty="0">
                <a:latin typeface="Raleway" panose="020B0503030101060003"/>
                <a:ea typeface="Times New Roman" panose="02020603050405020304" pitchFamily="18" charset="0"/>
                <a:cs typeface="Times New Roman" panose="02020603050405020304" pitchFamily="18" charset="0"/>
              </a:rPr>
              <a:t>prieskum verejnej mienky		</a:t>
            </a:r>
            <a:r>
              <a:rPr lang="sk-SK" dirty="0">
                <a:latin typeface="Raleway" panose="020B0503030101060003"/>
              </a:rPr>
              <a:t>spracovala agentúra </a:t>
            </a:r>
            <a:r>
              <a:rPr lang="sk-SK" dirty="0" err="1">
                <a:latin typeface="Raleway" panose="020B0503030101060003"/>
              </a:rPr>
              <a:t>Focus</a:t>
            </a:r>
            <a:r>
              <a:rPr lang="sk-SK" dirty="0">
                <a:latin typeface="Raleway" panose="020B0503030101060003"/>
              </a:rPr>
              <a:t> pre Slovenskú klimatickú 					    	</a:t>
            </a:r>
            <a:r>
              <a:rPr lang="sk-SK" dirty="0" smtClean="0">
                <a:latin typeface="Raleway" panose="020B0503030101060003"/>
              </a:rPr>
              <a:t>	iniciatívu </a:t>
            </a:r>
            <a:r>
              <a:rPr lang="sk-SK" dirty="0">
                <a:latin typeface="Raleway" panose="020B0503030101060003"/>
              </a:rPr>
              <a:t>v júni 2021</a:t>
            </a:r>
          </a:p>
          <a:p>
            <a:pPr marL="342900" indent="-342900">
              <a:lnSpc>
                <a:spcPct val="107000"/>
              </a:lnSpc>
              <a:spcAft>
                <a:spcPts val="800"/>
              </a:spcAft>
              <a:buFont typeface="Wingdings" panose="05000000000000000000" pitchFamily="2" charset="2"/>
              <a:buChar char="Ø"/>
            </a:pPr>
            <a:endParaRPr lang="sk-SK" dirty="0">
              <a:latin typeface="Raleway" panose="020B0503030101060003"/>
            </a:endParaRPr>
          </a:p>
          <a:p>
            <a:pPr marL="342900" indent="-342900">
              <a:lnSpc>
                <a:spcPct val="107000"/>
              </a:lnSpc>
              <a:spcAft>
                <a:spcPts val="800"/>
              </a:spcAft>
              <a:buFont typeface="Wingdings" panose="05000000000000000000" pitchFamily="2" charset="2"/>
              <a:buChar char="Ø"/>
            </a:pPr>
            <a:r>
              <a:rPr lang="sk-SK" smtClean="0">
                <a:latin typeface="Raleway" panose="020B0503030101060003" pitchFamily="34" charset="-18"/>
                <a:ea typeface="Times New Roman" panose="02020603050405020304" pitchFamily="18" charset="0"/>
                <a:cs typeface="Times New Roman" panose="02020603050405020304" pitchFamily="18" charset="0"/>
              </a:rPr>
              <a:t>užitočné</a:t>
            </a:r>
            <a:r>
              <a:rPr lang="sk-SK" smtClean="0">
                <a:latin typeface="Raleway" panose="020B0503030101060003" pitchFamily="34" charset="-18"/>
                <a:ea typeface="Times New Roman" panose="02020603050405020304" pitchFamily="18" charset="0"/>
                <a:cs typeface="Times New Roman" panose="02020603050405020304" pitchFamily="18" charset="0"/>
              </a:rPr>
              <a:t> </a:t>
            </a:r>
            <a:r>
              <a:rPr lang="sk-SK" dirty="0">
                <a:latin typeface="Raleway" panose="020B0503030101060003" pitchFamily="34" charset="-18"/>
                <a:ea typeface="Times New Roman" panose="02020603050405020304" pitchFamily="18" charset="0"/>
                <a:cs typeface="Times New Roman" panose="02020603050405020304" pitchFamily="18" charset="0"/>
              </a:rPr>
              <a:t>linky			</a:t>
            </a:r>
            <a:r>
              <a:rPr lang="sk-SK" dirty="0" smtClean="0">
                <a:latin typeface="Raleway" panose="020B0503030101060003" pitchFamily="34" charset="-18"/>
                <a:ea typeface="Times New Roman" panose="02020603050405020304" pitchFamily="18" charset="0"/>
                <a:cs typeface="Times New Roman" panose="02020603050405020304" pitchFamily="18" charset="0"/>
              </a:rPr>
              <a:t>	https</a:t>
            </a:r>
            <a:r>
              <a:rPr lang="sk-SK" dirty="0">
                <a:latin typeface="Raleway" panose="020B0503030101060003" pitchFamily="34" charset="-18"/>
                <a:ea typeface="Times New Roman" panose="02020603050405020304" pitchFamily="18" charset="0"/>
                <a:cs typeface="Times New Roman" panose="02020603050405020304" pitchFamily="18" charset="0"/>
              </a:rPr>
              <a:t>://www.mfsr.sk/sk/verejnost/plan-obnovy-odolnosti/</a:t>
            </a:r>
          </a:p>
          <a:p>
            <a:pPr lvl="8">
              <a:lnSpc>
                <a:spcPct val="107000"/>
              </a:lnSpc>
              <a:spcAft>
                <a:spcPts val="800"/>
              </a:spcAft>
            </a:pPr>
            <a:r>
              <a:rPr lang="sk-SK" dirty="0">
                <a:latin typeface="Raleway" panose="020B0503030101060003" pitchFamily="34" charset="-18"/>
                <a:ea typeface="Times New Roman" panose="02020603050405020304" pitchFamily="18" charset="0"/>
                <a:cs typeface="Times New Roman" panose="02020603050405020304" pitchFamily="18" charset="0"/>
              </a:rPr>
              <a:t>	https://www.planobnovy.sk/kompletny-plan-obnovy/</a:t>
            </a:r>
          </a:p>
          <a:p>
            <a:pPr lvl="8">
              <a:lnSpc>
                <a:spcPct val="107000"/>
              </a:lnSpc>
              <a:spcAft>
                <a:spcPts val="800"/>
              </a:spcAft>
            </a:pPr>
            <a:r>
              <a:rPr lang="sk-SK" dirty="0">
                <a:latin typeface="Raleway" panose="020B0503030101060003" pitchFamily="34" charset="-18"/>
                <a:ea typeface="Times New Roman" panose="02020603050405020304" pitchFamily="18" charset="0"/>
                <a:cs typeface="Times New Roman" panose="02020603050405020304" pitchFamily="18" charset="0"/>
              </a:rPr>
              <a:t>	https://www.slov-lex.sk/legislativne-procesy/-	/SK/LP/2021/110</a:t>
            </a:r>
          </a:p>
          <a:p>
            <a:pPr>
              <a:lnSpc>
                <a:spcPct val="107000"/>
              </a:lnSpc>
              <a:spcAft>
                <a:spcPts val="800"/>
              </a:spcAft>
            </a:pPr>
            <a:r>
              <a:rPr lang="sk-SK" dirty="0">
                <a:latin typeface="Raleway" panose="020B0503030101060003" pitchFamily="34" charset="-18"/>
                <a:ea typeface="Times New Roman" panose="02020603050405020304" pitchFamily="18" charset="0"/>
                <a:cs typeface="Times New Roman" panose="02020603050405020304" pitchFamily="18" charset="0"/>
              </a:rPr>
              <a:t>		</a:t>
            </a:r>
            <a:endParaRPr lang="sk-SK" dirty="0">
              <a:effectLst/>
              <a:latin typeface="Raleway" panose="020B0503030101060003" pitchFamily="34" charset="-18"/>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2518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7"/>
          <p:cNvSpPr txBox="1">
            <a:spLocks/>
          </p:cNvSpPr>
          <p:nvPr/>
        </p:nvSpPr>
        <p:spPr bwMode="auto">
          <a:xfrm>
            <a:off x="1256381" y="589547"/>
            <a:ext cx="9679238" cy="77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defRPr/>
            </a:pPr>
            <a:endParaRPr lang="sk-SK" sz="2400" dirty="0">
              <a:solidFill>
                <a:schemeClr val="tx1">
                  <a:lumMod val="65000"/>
                  <a:lumOff val="35000"/>
                </a:schemeClr>
              </a:solidFill>
              <a:latin typeface="Raleway" panose="020B0503030101060003" pitchFamily="34" charset="-18"/>
            </a:endParaRPr>
          </a:p>
        </p:txBody>
      </p:sp>
      <p:sp>
        <p:nvSpPr>
          <p:cNvPr id="12" name="Podnadpis 2"/>
          <p:cNvSpPr>
            <a:spLocks noGrp="1"/>
          </p:cNvSpPr>
          <p:nvPr>
            <p:ph type="subTitle" idx="1"/>
          </p:nvPr>
        </p:nvSpPr>
        <p:spPr>
          <a:xfrm>
            <a:off x="1828799" y="5263819"/>
            <a:ext cx="8839199" cy="445168"/>
          </a:xfrm>
          <a:noFill/>
          <a:ln>
            <a:noFill/>
          </a:ln>
        </p:spPr>
        <p:txBody>
          <a:bodyPr>
            <a:noAutofit/>
          </a:bodyPr>
          <a:lstStyle/>
          <a:p>
            <a:r>
              <a:rPr lang="sk-SK" sz="2800" b="1" dirty="0">
                <a:solidFill>
                  <a:srgbClr val="326B77"/>
                </a:solidFill>
                <a:latin typeface="Raleway" panose="020B0503030101060003" pitchFamily="34" charset="-18"/>
              </a:rPr>
              <a:t>www.sazp.sk</a:t>
            </a:r>
          </a:p>
        </p:txBody>
      </p:sp>
      <p:sp>
        <p:nvSpPr>
          <p:cNvPr id="14" name="Nadpis 7"/>
          <p:cNvSpPr txBox="1">
            <a:spLocks/>
          </p:cNvSpPr>
          <p:nvPr/>
        </p:nvSpPr>
        <p:spPr bwMode="auto">
          <a:xfrm>
            <a:off x="1408779" y="1536343"/>
            <a:ext cx="9679238" cy="250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defRPr/>
            </a:pPr>
            <a:endParaRPr lang="sk-SK" sz="2400" b="1" cap="all" dirty="0">
              <a:solidFill>
                <a:schemeClr val="tx1">
                  <a:lumMod val="65000"/>
                  <a:lumOff val="35000"/>
                </a:schemeClr>
              </a:solidFill>
              <a:latin typeface="Raleway" panose="020B0503030101060003" pitchFamily="34" charset="-18"/>
            </a:endParaRPr>
          </a:p>
          <a:p>
            <a:pPr eaLnBrk="1" hangingPunct="1">
              <a:defRPr/>
            </a:pPr>
            <a:r>
              <a:rPr lang="sk-SK" sz="3600" b="1" dirty="0">
                <a:solidFill>
                  <a:srgbClr val="326B77"/>
                </a:solidFill>
                <a:latin typeface="Raleway" panose="020B0503030101060003" pitchFamily="34" charset="-18"/>
              </a:rPr>
              <a:t>Ďakujem za pozornosť</a:t>
            </a:r>
          </a:p>
          <a:p>
            <a:pPr eaLnBrk="1" hangingPunct="1">
              <a:defRPr/>
            </a:pPr>
            <a:endParaRPr lang="sk-SK" sz="2400" b="1" cap="all" dirty="0">
              <a:solidFill>
                <a:schemeClr val="tx1">
                  <a:lumMod val="65000"/>
                  <a:lumOff val="35000"/>
                </a:schemeClr>
              </a:solidFill>
              <a:latin typeface="Raleway" panose="020B0503030101060003" pitchFamily="34" charset="-18"/>
            </a:endParaRPr>
          </a:p>
          <a:p>
            <a:pPr eaLnBrk="1" hangingPunct="1">
              <a:defRPr/>
            </a:pPr>
            <a:r>
              <a:rPr lang="sk-SK" sz="2800" b="1" dirty="0">
                <a:solidFill>
                  <a:schemeClr val="tx1">
                    <a:lumMod val="65000"/>
                    <a:lumOff val="35000"/>
                  </a:schemeClr>
                </a:solidFill>
                <a:latin typeface="Raleway" panose="020B0503030101060003" pitchFamily="34" charset="-18"/>
              </a:rPr>
              <a:t>michal.maco@sazp.sk</a:t>
            </a:r>
            <a:endParaRPr lang="sk-SK" sz="2800" dirty="0">
              <a:solidFill>
                <a:schemeClr val="tx1">
                  <a:lumMod val="65000"/>
                  <a:lumOff val="35000"/>
                </a:schemeClr>
              </a:solidFill>
              <a:latin typeface="Raleway" panose="020B0503030101060003" pitchFamily="34" charset="-18"/>
            </a:endParaRPr>
          </a:p>
        </p:txBody>
      </p:sp>
      <p:pic>
        <p:nvPicPr>
          <p:cNvPr id="13" name="Picture 5" descr="logotyp-SAZP-2015-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67232" y="116364"/>
            <a:ext cx="15525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511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7"/>
          <p:cNvSpPr txBox="1">
            <a:spLocks/>
          </p:cNvSpPr>
          <p:nvPr/>
        </p:nvSpPr>
        <p:spPr bwMode="auto">
          <a:xfrm>
            <a:off x="1256381" y="397043"/>
            <a:ext cx="9679238" cy="121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defRPr/>
            </a:pPr>
            <a:r>
              <a:rPr lang="sk-SK" sz="3600" b="1" cap="all" dirty="0">
                <a:solidFill>
                  <a:srgbClr val="326B77"/>
                </a:solidFill>
                <a:latin typeface="Raleway" panose="020B0503030101060003" pitchFamily="34" charset="-18"/>
              </a:rPr>
              <a:t>Plán Obnovy a odolnosti SR</a:t>
            </a:r>
            <a:endParaRPr lang="sk-SK" sz="3600" dirty="0">
              <a:solidFill>
                <a:srgbClr val="326B77"/>
              </a:solidFill>
              <a:latin typeface="Raleway" panose="020B0503030101060003" pitchFamily="34" charset="-18"/>
            </a:endParaRPr>
          </a:p>
        </p:txBody>
      </p:sp>
      <p:pic>
        <p:nvPicPr>
          <p:cNvPr id="9" name="Picture 5" descr="logotyp-SAZP-2015-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67232" y="116364"/>
            <a:ext cx="15525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Rovná spojnica 10"/>
          <p:cNvCxnSpPr/>
          <p:nvPr/>
        </p:nvCxnSpPr>
        <p:spPr>
          <a:xfrm>
            <a:off x="0" y="6256423"/>
            <a:ext cx="12192000" cy="0"/>
          </a:xfrm>
          <a:prstGeom prst="line">
            <a:avLst/>
          </a:prstGeom>
          <a:ln w="19050">
            <a:solidFill>
              <a:srgbClr val="326B77"/>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Zástupný symbol dátumu 11"/>
          <p:cNvSpPr>
            <a:spLocks noGrp="1"/>
          </p:cNvSpPr>
          <p:nvPr>
            <p:ph type="dt" sz="half" idx="10"/>
          </p:nvPr>
        </p:nvSpPr>
        <p:spPr/>
        <p:txBody>
          <a:bodyPr/>
          <a:lstStyle/>
          <a:p>
            <a:r>
              <a:rPr lang="sk-SK" sz="1300" dirty="0">
                <a:solidFill>
                  <a:schemeClr val="tx1">
                    <a:lumMod val="65000"/>
                    <a:lumOff val="35000"/>
                  </a:schemeClr>
                </a:solidFill>
                <a:latin typeface="Raleway" panose="020B0503030101060003" pitchFamily="34" charset="-18"/>
              </a:rPr>
              <a:t>7. – 8. 9. 2021</a:t>
            </a:r>
          </a:p>
        </p:txBody>
      </p:sp>
      <p:sp>
        <p:nvSpPr>
          <p:cNvPr id="13" name="Zástupný symbol päty 12"/>
          <p:cNvSpPr>
            <a:spLocks noGrp="1"/>
          </p:cNvSpPr>
          <p:nvPr>
            <p:ph type="ftr" sz="quarter" idx="11"/>
          </p:nvPr>
        </p:nvSpPr>
        <p:spPr>
          <a:xfrm>
            <a:off x="3491290" y="6336142"/>
            <a:ext cx="6642246" cy="365125"/>
          </a:xfrm>
        </p:spPr>
        <p:txBody>
          <a:bodyPr/>
          <a:lstStyle/>
          <a:p>
            <a:r>
              <a:rPr lang="sk-SK" sz="1300" dirty="0">
                <a:solidFill>
                  <a:schemeClr val="tx1">
                    <a:lumMod val="65000"/>
                    <a:lumOff val="35000"/>
                  </a:schemeClr>
                </a:solidFill>
                <a:latin typeface="Raleway" panose="020B0503030101060003" pitchFamily="34" charset="-18"/>
              </a:rPr>
              <a:t>Medzinárodná konferencia Efektívne riadenie kvality ovzdušia 2021, Banská Bystrica</a:t>
            </a:r>
          </a:p>
        </p:txBody>
      </p:sp>
      <p:sp>
        <p:nvSpPr>
          <p:cNvPr id="14" name="Zástupný symbol čísla snímky 13"/>
          <p:cNvSpPr>
            <a:spLocks noGrp="1"/>
          </p:cNvSpPr>
          <p:nvPr>
            <p:ph type="sldNum" sz="quarter" idx="12"/>
          </p:nvPr>
        </p:nvSpPr>
        <p:spPr/>
        <p:txBody>
          <a:bodyPr/>
          <a:lstStyle/>
          <a:p>
            <a:fld id="{F8870915-22B9-4D79-BB5D-B7EB349F67F7}" type="slidenum">
              <a:rPr lang="sk-SK" sz="1300" smtClean="0">
                <a:solidFill>
                  <a:schemeClr val="tx1">
                    <a:lumMod val="65000"/>
                    <a:lumOff val="35000"/>
                  </a:schemeClr>
                </a:solidFill>
                <a:latin typeface="Raleway" panose="020B0503030101060003" pitchFamily="34" charset="-18"/>
              </a:rPr>
              <a:t>2</a:t>
            </a:fld>
            <a:r>
              <a:rPr lang="sk-SK" sz="1300" dirty="0">
                <a:solidFill>
                  <a:schemeClr val="tx1">
                    <a:lumMod val="65000"/>
                    <a:lumOff val="35000"/>
                  </a:schemeClr>
                </a:solidFill>
                <a:latin typeface="Raleway" panose="020B0503030101060003" pitchFamily="34" charset="-18"/>
              </a:rPr>
              <a:t>/14</a:t>
            </a:r>
          </a:p>
        </p:txBody>
      </p:sp>
      <p:grpSp>
        <p:nvGrpSpPr>
          <p:cNvPr id="15" name="Group 50">
            <a:extLst>
              <a:ext uri="{FF2B5EF4-FFF2-40B4-BE49-F238E27FC236}">
                <a16:creationId xmlns:a16="http://schemas.microsoft.com/office/drawing/2014/main" id="{7F064504-8C62-41FA-A2D0-6A1846FFE406}"/>
              </a:ext>
            </a:extLst>
          </p:cNvPr>
          <p:cNvGrpSpPr/>
          <p:nvPr/>
        </p:nvGrpSpPr>
        <p:grpSpPr>
          <a:xfrm>
            <a:off x="2666132" y="1871111"/>
            <a:ext cx="9192512" cy="3666795"/>
            <a:chOff x="4149204" y="3753407"/>
            <a:chExt cx="10328796" cy="4133118"/>
          </a:xfrm>
        </p:grpSpPr>
        <p:grpSp>
          <p:nvGrpSpPr>
            <p:cNvPr id="16" name="Group 53">
              <a:extLst>
                <a:ext uri="{FF2B5EF4-FFF2-40B4-BE49-F238E27FC236}">
                  <a16:creationId xmlns:a16="http://schemas.microsoft.com/office/drawing/2014/main" id="{478019A3-26FF-4F10-A653-93E4B7A26FDC}"/>
                </a:ext>
              </a:extLst>
            </p:cNvPr>
            <p:cNvGrpSpPr/>
            <p:nvPr/>
          </p:nvGrpSpPr>
          <p:grpSpPr>
            <a:xfrm>
              <a:off x="5181780" y="4191000"/>
              <a:ext cx="2743201" cy="3657600"/>
              <a:chOff x="4052112" y="4114800"/>
              <a:chExt cx="4272739" cy="3657600"/>
            </a:xfrm>
          </p:grpSpPr>
          <p:sp>
            <p:nvSpPr>
              <p:cNvPr id="37" name="Freeform: Shape 74">
                <a:extLst>
                  <a:ext uri="{FF2B5EF4-FFF2-40B4-BE49-F238E27FC236}">
                    <a16:creationId xmlns:a16="http://schemas.microsoft.com/office/drawing/2014/main" id="{AB9A5598-FC06-4EB8-BD20-D2329037DB97}"/>
                  </a:ext>
                </a:extLst>
              </p:cNvPr>
              <p:cNvSpPr/>
              <p:nvPr/>
            </p:nvSpPr>
            <p:spPr>
              <a:xfrm>
                <a:off x="6188482" y="4114800"/>
                <a:ext cx="2136369" cy="914400"/>
              </a:xfrm>
              <a:custGeom>
                <a:avLst/>
                <a:gdLst>
                  <a:gd name="connsiteX0" fmla="*/ 2136369 w 2136369"/>
                  <a:gd name="connsiteY0" fmla="*/ 0 h 914400"/>
                  <a:gd name="connsiteX1" fmla="*/ 2136369 w 2136369"/>
                  <a:gd name="connsiteY1" fmla="*/ 914400 h 914400"/>
                  <a:gd name="connsiteX2" fmla="*/ 0 w 2136369"/>
                  <a:gd name="connsiteY2" fmla="*/ 914400 h 914400"/>
                </a:gdLst>
                <a:ahLst/>
                <a:cxnLst>
                  <a:cxn ang="0">
                    <a:pos x="connsiteX0" y="connsiteY0"/>
                  </a:cxn>
                  <a:cxn ang="0">
                    <a:pos x="connsiteX1" y="connsiteY1"/>
                  </a:cxn>
                  <a:cxn ang="0">
                    <a:pos x="connsiteX2" y="connsiteY2"/>
                  </a:cxn>
                </a:cxnLst>
                <a:rect l="l" t="t" r="r" b="b"/>
                <a:pathLst>
                  <a:path w="2136369" h="914400">
                    <a:moveTo>
                      <a:pt x="2136369" y="0"/>
                    </a:moveTo>
                    <a:lnTo>
                      <a:pt x="2136369" y="914400"/>
                    </a:lnTo>
                    <a:lnTo>
                      <a:pt x="0" y="914400"/>
                    </a:lnTo>
                    <a:close/>
                  </a:path>
                </a:pathLst>
              </a:custGeom>
              <a:solidFill>
                <a:schemeClr val="accent4">
                  <a:lumMod val="75000"/>
                </a:schemeClr>
              </a:soli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38" name="Freeform: Shape 75">
                <a:extLst>
                  <a:ext uri="{FF2B5EF4-FFF2-40B4-BE49-F238E27FC236}">
                    <a16:creationId xmlns:a16="http://schemas.microsoft.com/office/drawing/2014/main" id="{0EAABE2E-35CC-4B50-BDA2-BEE0BD283B25}"/>
                  </a:ext>
                </a:extLst>
              </p:cNvPr>
              <p:cNvSpPr/>
              <p:nvPr/>
            </p:nvSpPr>
            <p:spPr>
              <a:xfrm>
                <a:off x="4052112" y="5029200"/>
                <a:ext cx="4272738" cy="914400"/>
              </a:xfrm>
              <a:custGeom>
                <a:avLst/>
                <a:gdLst>
                  <a:gd name="connsiteX0" fmla="*/ 2136369 w 4272738"/>
                  <a:gd name="connsiteY0" fmla="*/ 0 h 914400"/>
                  <a:gd name="connsiteX1" fmla="*/ 4272738 w 4272738"/>
                  <a:gd name="connsiteY1" fmla="*/ 0 h 914400"/>
                  <a:gd name="connsiteX2" fmla="*/ 4272738 w 4272738"/>
                  <a:gd name="connsiteY2" fmla="*/ 914400 h 914400"/>
                  <a:gd name="connsiteX3" fmla="*/ 0 w 4272738"/>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4272738" h="914400">
                    <a:moveTo>
                      <a:pt x="2136369" y="0"/>
                    </a:moveTo>
                    <a:lnTo>
                      <a:pt x="4272738" y="0"/>
                    </a:lnTo>
                    <a:lnTo>
                      <a:pt x="4272738" y="914400"/>
                    </a:lnTo>
                    <a:lnTo>
                      <a:pt x="0" y="914400"/>
                    </a:lnTo>
                    <a:close/>
                  </a:path>
                </a:pathLst>
              </a:custGeom>
              <a:solidFill>
                <a:srgbClr val="326B77"/>
              </a:soli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39" name="Freeform: Shape 76">
                <a:extLst>
                  <a:ext uri="{FF2B5EF4-FFF2-40B4-BE49-F238E27FC236}">
                    <a16:creationId xmlns:a16="http://schemas.microsoft.com/office/drawing/2014/main" id="{7B6E5DFB-7E63-4DCD-BD15-3A4F8B83E64C}"/>
                  </a:ext>
                </a:extLst>
              </p:cNvPr>
              <p:cNvSpPr/>
              <p:nvPr/>
            </p:nvSpPr>
            <p:spPr>
              <a:xfrm>
                <a:off x="4052112" y="5943600"/>
                <a:ext cx="4272738" cy="914400"/>
              </a:xfrm>
              <a:custGeom>
                <a:avLst/>
                <a:gdLst>
                  <a:gd name="connsiteX0" fmla="*/ 0 w 4272738"/>
                  <a:gd name="connsiteY0" fmla="*/ 0 h 914400"/>
                  <a:gd name="connsiteX1" fmla="*/ 4272738 w 4272738"/>
                  <a:gd name="connsiteY1" fmla="*/ 0 h 914400"/>
                  <a:gd name="connsiteX2" fmla="*/ 4272738 w 4272738"/>
                  <a:gd name="connsiteY2" fmla="*/ 914400 h 914400"/>
                  <a:gd name="connsiteX3" fmla="*/ 2136369 w 4272738"/>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4272738" h="914400">
                    <a:moveTo>
                      <a:pt x="0" y="0"/>
                    </a:moveTo>
                    <a:lnTo>
                      <a:pt x="4272738" y="0"/>
                    </a:lnTo>
                    <a:lnTo>
                      <a:pt x="4272738" y="914400"/>
                    </a:lnTo>
                    <a:lnTo>
                      <a:pt x="2136369" y="914400"/>
                    </a:lnTo>
                    <a:close/>
                  </a:path>
                </a:pathLst>
              </a:custGeom>
              <a:solidFill>
                <a:schemeClr val="bg1">
                  <a:lumMod val="75000"/>
                </a:schemeClr>
              </a:soli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0" name="Freeform: Shape 77">
                <a:extLst>
                  <a:ext uri="{FF2B5EF4-FFF2-40B4-BE49-F238E27FC236}">
                    <a16:creationId xmlns:a16="http://schemas.microsoft.com/office/drawing/2014/main" id="{195CB605-3979-48B9-AF90-AD43907DF715}"/>
                  </a:ext>
                </a:extLst>
              </p:cNvPr>
              <p:cNvSpPr/>
              <p:nvPr/>
            </p:nvSpPr>
            <p:spPr>
              <a:xfrm>
                <a:off x="6188482" y="6858000"/>
                <a:ext cx="2136369" cy="914400"/>
              </a:xfrm>
              <a:custGeom>
                <a:avLst/>
                <a:gdLst>
                  <a:gd name="connsiteX0" fmla="*/ 0 w 2136369"/>
                  <a:gd name="connsiteY0" fmla="*/ 0 h 914400"/>
                  <a:gd name="connsiteX1" fmla="*/ 2136369 w 2136369"/>
                  <a:gd name="connsiteY1" fmla="*/ 0 h 914400"/>
                  <a:gd name="connsiteX2" fmla="*/ 2136369 w 2136369"/>
                  <a:gd name="connsiteY2" fmla="*/ 914400 h 914400"/>
                </a:gdLst>
                <a:ahLst/>
                <a:cxnLst>
                  <a:cxn ang="0">
                    <a:pos x="connsiteX0" y="connsiteY0"/>
                  </a:cxn>
                  <a:cxn ang="0">
                    <a:pos x="connsiteX1" y="connsiteY1"/>
                  </a:cxn>
                  <a:cxn ang="0">
                    <a:pos x="connsiteX2" y="connsiteY2"/>
                  </a:cxn>
                </a:cxnLst>
                <a:rect l="l" t="t" r="r" b="b"/>
                <a:pathLst>
                  <a:path w="2136369" h="914400">
                    <a:moveTo>
                      <a:pt x="0" y="0"/>
                    </a:moveTo>
                    <a:lnTo>
                      <a:pt x="2136369" y="0"/>
                    </a:lnTo>
                    <a:lnTo>
                      <a:pt x="2136369" y="914400"/>
                    </a:lnTo>
                    <a:close/>
                  </a:path>
                </a:pathLst>
              </a:custGeom>
              <a:solidFill>
                <a:schemeClr val="accent6">
                  <a:lumMod val="75000"/>
                </a:schemeClr>
              </a:soli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sp>
          <p:nvSpPr>
            <p:cNvPr id="17" name="Rectangle 54">
              <a:extLst>
                <a:ext uri="{FF2B5EF4-FFF2-40B4-BE49-F238E27FC236}">
                  <a16:creationId xmlns:a16="http://schemas.microsoft.com/office/drawing/2014/main" id="{3465FA5A-7261-491C-9FB7-02F57F89D238}"/>
                </a:ext>
              </a:extLst>
            </p:cNvPr>
            <p:cNvSpPr/>
            <p:nvPr/>
          </p:nvSpPr>
          <p:spPr>
            <a:xfrm>
              <a:off x="7924980" y="4191000"/>
              <a:ext cx="2952570" cy="914400"/>
            </a:xfrm>
            <a:prstGeom prst="rect">
              <a:avLst/>
            </a:prstGeom>
            <a:solidFill>
              <a:schemeClr val="accent4"/>
            </a:soli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8" name="Rectangle 55">
              <a:extLst>
                <a:ext uri="{FF2B5EF4-FFF2-40B4-BE49-F238E27FC236}">
                  <a16:creationId xmlns:a16="http://schemas.microsoft.com/office/drawing/2014/main" id="{DF4FE992-8B2A-4300-9F06-A6630D73B281}"/>
                </a:ext>
              </a:extLst>
            </p:cNvPr>
            <p:cNvSpPr/>
            <p:nvPr/>
          </p:nvSpPr>
          <p:spPr>
            <a:xfrm>
              <a:off x="7924979" y="5105400"/>
              <a:ext cx="4424044" cy="914400"/>
            </a:xfrm>
            <a:prstGeom prst="rect">
              <a:avLst/>
            </a:prstGeom>
            <a:solidFill>
              <a:srgbClr val="326B77"/>
            </a:soli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9" name="Rectangle 56">
              <a:extLst>
                <a:ext uri="{FF2B5EF4-FFF2-40B4-BE49-F238E27FC236}">
                  <a16:creationId xmlns:a16="http://schemas.microsoft.com/office/drawing/2014/main" id="{01B8D418-F8AF-46D2-BB3E-EF606C357B4E}"/>
                </a:ext>
              </a:extLst>
            </p:cNvPr>
            <p:cNvSpPr/>
            <p:nvPr/>
          </p:nvSpPr>
          <p:spPr>
            <a:xfrm>
              <a:off x="7924979" y="6019800"/>
              <a:ext cx="5009971" cy="914400"/>
            </a:xfrm>
            <a:prstGeom prst="rect">
              <a:avLst/>
            </a:prstGeom>
            <a:solidFill>
              <a:schemeClr val="bg1">
                <a:lumMod val="85000"/>
              </a:schemeClr>
            </a:soli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0" name="Rectangle 57">
              <a:extLst>
                <a:ext uri="{FF2B5EF4-FFF2-40B4-BE49-F238E27FC236}">
                  <a16:creationId xmlns:a16="http://schemas.microsoft.com/office/drawing/2014/main" id="{00A5986C-D114-4D87-BA97-3D5540A33D61}"/>
                </a:ext>
              </a:extLst>
            </p:cNvPr>
            <p:cNvSpPr/>
            <p:nvPr/>
          </p:nvSpPr>
          <p:spPr>
            <a:xfrm>
              <a:off x="7924980" y="6934200"/>
              <a:ext cx="6179862" cy="914400"/>
            </a:xfrm>
            <a:prstGeom prst="rect">
              <a:avLst/>
            </a:prstGeom>
            <a:solidFill>
              <a:schemeClr val="accent6"/>
            </a:soli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pic>
          <p:nvPicPr>
            <p:cNvPr id="21" name="Picture 58">
              <a:extLst>
                <a:ext uri="{FF2B5EF4-FFF2-40B4-BE49-F238E27FC236}">
                  <a16:creationId xmlns:a16="http://schemas.microsoft.com/office/drawing/2014/main" id="{1785EB54-E0D2-4F7B-B622-621B139E8A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12356" flipH="1">
              <a:off x="4916699" y="4885644"/>
              <a:ext cx="4133118" cy="1868643"/>
            </a:xfrm>
            <a:prstGeom prst="rect">
              <a:avLst/>
            </a:prstGeom>
          </p:spPr>
        </p:pic>
        <p:grpSp>
          <p:nvGrpSpPr>
            <p:cNvPr id="22" name="Group 59">
              <a:extLst>
                <a:ext uri="{FF2B5EF4-FFF2-40B4-BE49-F238E27FC236}">
                  <a16:creationId xmlns:a16="http://schemas.microsoft.com/office/drawing/2014/main" id="{39C00D24-B38B-47F0-809C-9D2040FAB794}"/>
                </a:ext>
              </a:extLst>
            </p:cNvPr>
            <p:cNvGrpSpPr/>
            <p:nvPr/>
          </p:nvGrpSpPr>
          <p:grpSpPr>
            <a:xfrm>
              <a:off x="10420350" y="4191000"/>
              <a:ext cx="914400" cy="914400"/>
              <a:chOff x="5063404" y="5212283"/>
              <a:chExt cx="914400" cy="914400"/>
            </a:xfrm>
          </p:grpSpPr>
          <p:sp>
            <p:nvSpPr>
              <p:cNvPr id="35" name="Oval 72">
                <a:extLst>
                  <a:ext uri="{FF2B5EF4-FFF2-40B4-BE49-F238E27FC236}">
                    <a16:creationId xmlns:a16="http://schemas.microsoft.com/office/drawing/2014/main" id="{695EF23C-0CC6-4C28-AF2C-2227B0B495A8}"/>
                  </a:ext>
                </a:extLst>
              </p:cNvPr>
              <p:cNvSpPr>
                <a:spLocks noChangeAspect="1"/>
              </p:cNvSpPr>
              <p:nvPr/>
            </p:nvSpPr>
            <p:spPr>
              <a:xfrm>
                <a:off x="5063404" y="5212283"/>
                <a:ext cx="914400" cy="914400"/>
              </a:xfrm>
              <a:prstGeom prst="ellipse">
                <a:avLst/>
              </a:prstGeom>
              <a:solidFill>
                <a:schemeClr val="bg1"/>
              </a:solidFill>
              <a:ln w="25400" cap="rnd">
                <a:noFill/>
                <a:round/>
              </a:ln>
              <a:effectLst>
                <a:outerShdw blurRad="292100" dist="292100" dir="2700000" sx="95000" sy="95000" algn="tl" rotWithShape="0">
                  <a:prstClr val="black">
                    <a:alpha val="28000"/>
                  </a:prstClr>
                </a:outerShdw>
              </a:effectLst>
              <a:scene3d>
                <a:camera prst="orthographicFront"/>
                <a:lightRig rig="soft" dir="t"/>
              </a:scene3d>
              <a:sp3d>
                <a:bevelT w="0" h="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36" name="Oval 73">
                <a:extLst>
                  <a:ext uri="{FF2B5EF4-FFF2-40B4-BE49-F238E27FC236}">
                    <a16:creationId xmlns:a16="http://schemas.microsoft.com/office/drawing/2014/main" id="{2B589F41-52A5-484E-8168-F1CD40B3A1D5}"/>
                  </a:ext>
                </a:extLst>
              </p:cNvPr>
              <p:cNvSpPr>
                <a:spLocks noChangeAspect="1"/>
              </p:cNvSpPr>
              <p:nvPr/>
            </p:nvSpPr>
            <p:spPr>
              <a:xfrm>
                <a:off x="5078644" y="5227523"/>
                <a:ext cx="883920" cy="883920"/>
              </a:xfrm>
              <a:prstGeom prst="ellipse">
                <a:avLst/>
              </a:prstGeom>
              <a:gradFill flip="none" rotWithShape="1">
                <a:gsLst>
                  <a:gs pos="32000">
                    <a:schemeClr val="bg1">
                      <a:lumMod val="95000"/>
                    </a:schemeClr>
                  </a:gs>
                  <a:gs pos="81000">
                    <a:schemeClr val="bg1"/>
                  </a:gs>
                </a:gsLst>
                <a:path path="circle">
                  <a:fillToRect l="100000" t="100000"/>
                </a:path>
                <a:tileRect r="-100000" b="-100000"/>
              </a:gradFill>
              <a:ln w="25400" cap="rnd">
                <a:noFill/>
                <a:round/>
              </a:ln>
              <a:effectLst>
                <a:outerShdw blurRad="101600" dist="38100" dir="2700000" algn="tl" rotWithShape="0">
                  <a:prstClr val="black">
                    <a:alpha val="28000"/>
                  </a:prstClr>
                </a:outerShdw>
              </a:effectLst>
              <a:scene3d>
                <a:camera prst="orthographicFront"/>
                <a:lightRig rig="soft" dir="t"/>
              </a:scene3d>
              <a:sp3d>
                <a:bevelT w="0" h="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p>
            </p:txBody>
          </p:sp>
        </p:grpSp>
        <p:grpSp>
          <p:nvGrpSpPr>
            <p:cNvPr id="23" name="Group 60">
              <a:extLst>
                <a:ext uri="{FF2B5EF4-FFF2-40B4-BE49-F238E27FC236}">
                  <a16:creationId xmlns:a16="http://schemas.microsoft.com/office/drawing/2014/main" id="{69C167E5-DBFA-4DF9-B367-533F537E6997}"/>
                </a:ext>
              </a:extLst>
            </p:cNvPr>
            <p:cNvGrpSpPr/>
            <p:nvPr/>
          </p:nvGrpSpPr>
          <p:grpSpPr>
            <a:xfrm>
              <a:off x="11853723" y="5105400"/>
              <a:ext cx="914400" cy="914400"/>
              <a:chOff x="5449027" y="5212283"/>
              <a:chExt cx="914400" cy="914400"/>
            </a:xfrm>
          </p:grpSpPr>
          <p:sp>
            <p:nvSpPr>
              <p:cNvPr id="33" name="Oval 70">
                <a:extLst>
                  <a:ext uri="{FF2B5EF4-FFF2-40B4-BE49-F238E27FC236}">
                    <a16:creationId xmlns:a16="http://schemas.microsoft.com/office/drawing/2014/main" id="{B61B023F-B90F-478A-90F9-7B335D282E4A}"/>
                  </a:ext>
                </a:extLst>
              </p:cNvPr>
              <p:cNvSpPr>
                <a:spLocks noChangeAspect="1"/>
              </p:cNvSpPr>
              <p:nvPr/>
            </p:nvSpPr>
            <p:spPr>
              <a:xfrm>
                <a:off x="5449027" y="5212283"/>
                <a:ext cx="914400" cy="914400"/>
              </a:xfrm>
              <a:prstGeom prst="ellipse">
                <a:avLst/>
              </a:prstGeom>
              <a:solidFill>
                <a:schemeClr val="bg1"/>
              </a:solidFill>
              <a:ln w="25400" cap="rnd">
                <a:noFill/>
                <a:round/>
              </a:ln>
              <a:effectLst>
                <a:outerShdw blurRad="292100" dist="292100" dir="2700000" sx="95000" sy="95000" algn="tl" rotWithShape="0">
                  <a:prstClr val="black">
                    <a:alpha val="28000"/>
                  </a:prstClr>
                </a:outerShdw>
              </a:effectLst>
              <a:scene3d>
                <a:camera prst="orthographicFront"/>
                <a:lightRig rig="soft" dir="t"/>
              </a:scene3d>
              <a:sp3d>
                <a:bevelT w="0" h="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34" name="Oval 71">
                <a:extLst>
                  <a:ext uri="{FF2B5EF4-FFF2-40B4-BE49-F238E27FC236}">
                    <a16:creationId xmlns:a16="http://schemas.microsoft.com/office/drawing/2014/main" id="{4F4D4288-7C0A-4A5D-A668-3A5E3C512E92}"/>
                  </a:ext>
                </a:extLst>
              </p:cNvPr>
              <p:cNvSpPr>
                <a:spLocks noChangeAspect="1"/>
              </p:cNvSpPr>
              <p:nvPr/>
            </p:nvSpPr>
            <p:spPr>
              <a:xfrm>
                <a:off x="5472025" y="5231562"/>
                <a:ext cx="883920" cy="883920"/>
              </a:xfrm>
              <a:prstGeom prst="ellipse">
                <a:avLst/>
              </a:prstGeom>
              <a:gradFill flip="none" rotWithShape="1">
                <a:gsLst>
                  <a:gs pos="32000">
                    <a:schemeClr val="bg1">
                      <a:lumMod val="95000"/>
                    </a:schemeClr>
                  </a:gs>
                  <a:gs pos="81000">
                    <a:schemeClr val="bg1"/>
                  </a:gs>
                </a:gsLst>
                <a:path path="circle">
                  <a:fillToRect l="100000" t="100000"/>
                </a:path>
                <a:tileRect r="-100000" b="-100000"/>
              </a:gradFill>
              <a:ln w="25400" cap="rnd">
                <a:noFill/>
                <a:round/>
              </a:ln>
              <a:effectLst>
                <a:outerShdw blurRad="101600" dist="38100" dir="2700000" algn="tl" rotWithShape="0">
                  <a:prstClr val="black">
                    <a:alpha val="28000"/>
                  </a:prstClr>
                </a:outerShdw>
              </a:effectLst>
              <a:scene3d>
                <a:camera prst="orthographicFront"/>
                <a:lightRig rig="soft" dir="t"/>
              </a:scene3d>
              <a:sp3d>
                <a:bevelT w="0" h="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p>
            </p:txBody>
          </p:sp>
        </p:grpSp>
        <p:grpSp>
          <p:nvGrpSpPr>
            <p:cNvPr id="24" name="Group 61">
              <a:extLst>
                <a:ext uri="{FF2B5EF4-FFF2-40B4-BE49-F238E27FC236}">
                  <a16:creationId xmlns:a16="http://schemas.microsoft.com/office/drawing/2014/main" id="{578F8C89-632C-41DC-82BA-8AAA28B2BAD6}"/>
                </a:ext>
              </a:extLst>
            </p:cNvPr>
            <p:cNvGrpSpPr/>
            <p:nvPr/>
          </p:nvGrpSpPr>
          <p:grpSpPr>
            <a:xfrm>
              <a:off x="12515850" y="6019800"/>
              <a:ext cx="914400" cy="914400"/>
              <a:chOff x="5063404" y="5212283"/>
              <a:chExt cx="914400" cy="914400"/>
            </a:xfrm>
          </p:grpSpPr>
          <p:sp>
            <p:nvSpPr>
              <p:cNvPr id="31" name="Oval 68">
                <a:extLst>
                  <a:ext uri="{FF2B5EF4-FFF2-40B4-BE49-F238E27FC236}">
                    <a16:creationId xmlns:a16="http://schemas.microsoft.com/office/drawing/2014/main" id="{0F02971C-2B85-4570-BA1D-AE05B3FBBDFE}"/>
                  </a:ext>
                </a:extLst>
              </p:cNvPr>
              <p:cNvSpPr>
                <a:spLocks noChangeAspect="1"/>
              </p:cNvSpPr>
              <p:nvPr/>
            </p:nvSpPr>
            <p:spPr>
              <a:xfrm>
                <a:off x="5063404" y="5212283"/>
                <a:ext cx="914400" cy="914400"/>
              </a:xfrm>
              <a:prstGeom prst="ellipse">
                <a:avLst/>
              </a:prstGeom>
              <a:solidFill>
                <a:schemeClr val="bg1"/>
              </a:solidFill>
              <a:ln w="25400" cap="rnd">
                <a:noFill/>
                <a:round/>
              </a:ln>
              <a:effectLst>
                <a:outerShdw blurRad="292100" dist="292100" dir="2700000" sx="95000" sy="95000" algn="tl" rotWithShape="0">
                  <a:prstClr val="black">
                    <a:alpha val="28000"/>
                  </a:prstClr>
                </a:outerShdw>
              </a:effectLst>
              <a:scene3d>
                <a:camera prst="orthographicFront"/>
                <a:lightRig rig="soft" dir="t"/>
              </a:scene3d>
              <a:sp3d>
                <a:bevelT w="0" h="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32" name="Oval 69">
                <a:extLst>
                  <a:ext uri="{FF2B5EF4-FFF2-40B4-BE49-F238E27FC236}">
                    <a16:creationId xmlns:a16="http://schemas.microsoft.com/office/drawing/2014/main" id="{6B654624-CF21-4ED9-943F-46E4D353D739}"/>
                  </a:ext>
                </a:extLst>
              </p:cNvPr>
              <p:cNvSpPr>
                <a:spLocks noChangeAspect="1"/>
              </p:cNvSpPr>
              <p:nvPr/>
            </p:nvSpPr>
            <p:spPr>
              <a:xfrm>
                <a:off x="5078644" y="5227523"/>
                <a:ext cx="883920" cy="883920"/>
              </a:xfrm>
              <a:prstGeom prst="ellipse">
                <a:avLst/>
              </a:prstGeom>
              <a:gradFill flip="none" rotWithShape="1">
                <a:gsLst>
                  <a:gs pos="32000">
                    <a:schemeClr val="bg1">
                      <a:lumMod val="95000"/>
                    </a:schemeClr>
                  </a:gs>
                  <a:gs pos="81000">
                    <a:schemeClr val="bg1"/>
                  </a:gs>
                </a:gsLst>
                <a:path path="circle">
                  <a:fillToRect l="100000" t="100000"/>
                </a:path>
                <a:tileRect r="-100000" b="-100000"/>
              </a:gradFill>
              <a:ln w="25400" cap="rnd">
                <a:noFill/>
                <a:round/>
              </a:ln>
              <a:effectLst>
                <a:outerShdw blurRad="101600" dist="38100" dir="2700000" algn="tl" rotWithShape="0">
                  <a:prstClr val="black">
                    <a:alpha val="28000"/>
                  </a:prstClr>
                </a:outerShdw>
              </a:effectLst>
              <a:scene3d>
                <a:camera prst="orthographicFront"/>
                <a:lightRig rig="soft" dir="t"/>
              </a:scene3d>
              <a:sp3d>
                <a:bevelT w="0" h="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p>
            </p:txBody>
          </p:sp>
        </p:grpSp>
        <p:grpSp>
          <p:nvGrpSpPr>
            <p:cNvPr id="25" name="Group 62">
              <a:extLst>
                <a:ext uri="{FF2B5EF4-FFF2-40B4-BE49-F238E27FC236}">
                  <a16:creationId xmlns:a16="http://schemas.microsoft.com/office/drawing/2014/main" id="{7E18B126-4FDA-43C4-8457-B64552399CCF}"/>
                </a:ext>
              </a:extLst>
            </p:cNvPr>
            <p:cNvGrpSpPr/>
            <p:nvPr/>
          </p:nvGrpSpPr>
          <p:grpSpPr>
            <a:xfrm>
              <a:off x="13563600" y="6934200"/>
              <a:ext cx="914400" cy="914400"/>
              <a:chOff x="5063404" y="5212283"/>
              <a:chExt cx="914400" cy="914400"/>
            </a:xfrm>
          </p:grpSpPr>
          <p:sp>
            <p:nvSpPr>
              <p:cNvPr id="29" name="Oval 66">
                <a:extLst>
                  <a:ext uri="{FF2B5EF4-FFF2-40B4-BE49-F238E27FC236}">
                    <a16:creationId xmlns:a16="http://schemas.microsoft.com/office/drawing/2014/main" id="{9EB74F36-E1C8-4C92-8307-358C0C63C800}"/>
                  </a:ext>
                </a:extLst>
              </p:cNvPr>
              <p:cNvSpPr>
                <a:spLocks noChangeAspect="1"/>
              </p:cNvSpPr>
              <p:nvPr/>
            </p:nvSpPr>
            <p:spPr>
              <a:xfrm>
                <a:off x="5063404" y="5212283"/>
                <a:ext cx="914400" cy="914400"/>
              </a:xfrm>
              <a:prstGeom prst="ellipse">
                <a:avLst/>
              </a:prstGeom>
              <a:solidFill>
                <a:schemeClr val="bg1"/>
              </a:solidFill>
              <a:ln w="25400" cap="rnd">
                <a:noFill/>
                <a:round/>
              </a:ln>
              <a:effectLst>
                <a:outerShdw blurRad="292100" dist="292100" dir="2700000" sx="95000" sy="95000" algn="tl" rotWithShape="0">
                  <a:prstClr val="black">
                    <a:alpha val="28000"/>
                  </a:prstClr>
                </a:outerShdw>
              </a:effectLst>
              <a:scene3d>
                <a:camera prst="orthographicFront"/>
                <a:lightRig rig="soft" dir="t"/>
              </a:scene3d>
              <a:sp3d>
                <a:bevelT w="0" h="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30" name="Oval 67">
                <a:extLst>
                  <a:ext uri="{FF2B5EF4-FFF2-40B4-BE49-F238E27FC236}">
                    <a16:creationId xmlns:a16="http://schemas.microsoft.com/office/drawing/2014/main" id="{DE4C0290-ABFB-48D6-A1FD-EE8EB2C95860}"/>
                  </a:ext>
                </a:extLst>
              </p:cNvPr>
              <p:cNvSpPr>
                <a:spLocks noChangeAspect="1"/>
              </p:cNvSpPr>
              <p:nvPr/>
            </p:nvSpPr>
            <p:spPr>
              <a:xfrm>
                <a:off x="5078644" y="5227524"/>
                <a:ext cx="883921" cy="883920"/>
              </a:xfrm>
              <a:prstGeom prst="ellipse">
                <a:avLst/>
              </a:prstGeom>
              <a:gradFill flip="none" rotWithShape="1">
                <a:gsLst>
                  <a:gs pos="32000">
                    <a:schemeClr val="bg1">
                      <a:lumMod val="95000"/>
                    </a:schemeClr>
                  </a:gs>
                  <a:gs pos="81000">
                    <a:schemeClr val="bg1"/>
                  </a:gs>
                </a:gsLst>
                <a:path path="circle">
                  <a:fillToRect l="100000" t="100000"/>
                </a:path>
                <a:tileRect r="-100000" b="-100000"/>
              </a:gradFill>
              <a:ln w="25400" cap="rnd">
                <a:noFill/>
                <a:round/>
              </a:ln>
              <a:effectLst>
                <a:outerShdw blurRad="101600" dist="38100" dir="2700000" algn="tl" rotWithShape="0">
                  <a:prstClr val="black">
                    <a:alpha val="28000"/>
                  </a:prstClr>
                </a:outerShdw>
              </a:effectLst>
              <a:scene3d>
                <a:camera prst="orthographicFront"/>
                <a:lightRig rig="soft" dir="t"/>
              </a:scene3d>
              <a:sp3d>
                <a:bevelT w="0" h="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p>
            </p:txBody>
          </p:sp>
        </p:grpSp>
        <p:grpSp>
          <p:nvGrpSpPr>
            <p:cNvPr id="26" name="Group 63">
              <a:extLst>
                <a:ext uri="{FF2B5EF4-FFF2-40B4-BE49-F238E27FC236}">
                  <a16:creationId xmlns:a16="http://schemas.microsoft.com/office/drawing/2014/main" id="{7C861B0F-AE1F-4858-9052-78DF4D260922}"/>
                </a:ext>
              </a:extLst>
            </p:cNvPr>
            <p:cNvGrpSpPr/>
            <p:nvPr/>
          </p:nvGrpSpPr>
          <p:grpSpPr>
            <a:xfrm>
              <a:off x="4149204" y="5580398"/>
              <a:ext cx="914400" cy="914400"/>
              <a:chOff x="5063404" y="5212283"/>
              <a:chExt cx="914400" cy="914400"/>
            </a:xfrm>
          </p:grpSpPr>
          <p:sp>
            <p:nvSpPr>
              <p:cNvPr id="27" name="Oval 64">
                <a:extLst>
                  <a:ext uri="{FF2B5EF4-FFF2-40B4-BE49-F238E27FC236}">
                    <a16:creationId xmlns:a16="http://schemas.microsoft.com/office/drawing/2014/main" id="{0A79A5A4-A782-4C45-A29A-F11CDEC96673}"/>
                  </a:ext>
                </a:extLst>
              </p:cNvPr>
              <p:cNvSpPr>
                <a:spLocks noChangeAspect="1"/>
              </p:cNvSpPr>
              <p:nvPr/>
            </p:nvSpPr>
            <p:spPr>
              <a:xfrm>
                <a:off x="5063404" y="5212283"/>
                <a:ext cx="914400" cy="914400"/>
              </a:xfrm>
              <a:prstGeom prst="ellipse">
                <a:avLst/>
              </a:prstGeom>
              <a:solidFill>
                <a:schemeClr val="bg1"/>
              </a:solidFill>
              <a:ln w="25400" cap="rnd">
                <a:noFill/>
                <a:round/>
              </a:ln>
              <a:effectLst>
                <a:outerShdw blurRad="292100" dist="292100" dir="2700000" sx="95000" sy="95000" algn="tl" rotWithShape="0">
                  <a:prstClr val="black">
                    <a:alpha val="28000"/>
                  </a:prstClr>
                </a:outerShdw>
              </a:effectLst>
              <a:scene3d>
                <a:camera prst="orthographicFront"/>
                <a:lightRig rig="soft" dir="t"/>
              </a:scene3d>
              <a:sp3d>
                <a:bevelT w="0" h="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8" name="Oval 65">
                <a:extLst>
                  <a:ext uri="{FF2B5EF4-FFF2-40B4-BE49-F238E27FC236}">
                    <a16:creationId xmlns:a16="http://schemas.microsoft.com/office/drawing/2014/main" id="{EAE702D7-3AA0-4C5F-82AF-94F7084C362B}"/>
                  </a:ext>
                </a:extLst>
              </p:cNvPr>
              <p:cNvSpPr>
                <a:spLocks noChangeAspect="1"/>
              </p:cNvSpPr>
              <p:nvPr/>
            </p:nvSpPr>
            <p:spPr>
              <a:xfrm>
                <a:off x="5078644" y="5227523"/>
                <a:ext cx="883920" cy="883920"/>
              </a:xfrm>
              <a:prstGeom prst="ellipse">
                <a:avLst/>
              </a:prstGeom>
              <a:gradFill flip="none" rotWithShape="1">
                <a:gsLst>
                  <a:gs pos="32000">
                    <a:schemeClr val="bg1">
                      <a:lumMod val="95000"/>
                    </a:schemeClr>
                  </a:gs>
                  <a:gs pos="81000">
                    <a:schemeClr val="bg1"/>
                  </a:gs>
                </a:gsLst>
                <a:path path="circle">
                  <a:fillToRect l="100000" t="100000"/>
                </a:path>
                <a:tileRect r="-100000" b="-100000"/>
              </a:gradFill>
              <a:ln w="25400" cap="rnd">
                <a:noFill/>
                <a:round/>
              </a:ln>
              <a:effectLst>
                <a:outerShdw blurRad="101600" dist="38100" dir="2700000" algn="tl" rotWithShape="0">
                  <a:prstClr val="black">
                    <a:alpha val="28000"/>
                  </a:prstClr>
                </a:outerShdw>
              </a:effectLst>
              <a:scene3d>
                <a:camera prst="orthographicFront"/>
                <a:lightRig rig="soft" dir="t"/>
              </a:scene3d>
              <a:sp3d>
                <a:bevelT w="0" h="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p>
            </p:txBody>
          </p:sp>
        </p:grpSp>
      </p:grpSp>
      <p:sp>
        <p:nvSpPr>
          <p:cNvPr id="42" name="TextBox 83">
            <a:extLst>
              <a:ext uri="{FF2B5EF4-FFF2-40B4-BE49-F238E27FC236}">
                <a16:creationId xmlns:a16="http://schemas.microsoft.com/office/drawing/2014/main" id="{A3FDFB05-B2A5-4E9E-98B0-7C19F63D1693}"/>
              </a:ext>
            </a:extLst>
          </p:cNvPr>
          <p:cNvSpPr txBox="1"/>
          <p:nvPr/>
        </p:nvSpPr>
        <p:spPr>
          <a:xfrm>
            <a:off x="6004233" y="2342642"/>
            <a:ext cx="2507201" cy="662938"/>
          </a:xfrm>
          <a:prstGeom prst="rect">
            <a:avLst/>
          </a:prstGeom>
          <a:noFill/>
        </p:spPr>
        <p:txBody>
          <a:bodyPr wrap="square" rtlCol="0">
            <a:spAutoFit/>
          </a:bodyPr>
          <a:lstStyle/>
          <a:p>
            <a:pPr>
              <a:lnSpc>
                <a:spcPct val="150000"/>
              </a:lnSpc>
            </a:pPr>
            <a:r>
              <a:rPr lang="sk-SK" altLang="ko-KR" sz="2800" b="1" dirty="0">
                <a:ln>
                  <a:solidFill>
                    <a:schemeClr val="tx1">
                      <a:alpha val="45000"/>
                    </a:schemeClr>
                  </a:solidFill>
                </a:ln>
                <a:latin typeface="Raleway" panose="020B0503030101060003" pitchFamily="34" charset="-18"/>
              </a:rPr>
              <a:t>Legislatíva</a:t>
            </a:r>
            <a:endParaRPr lang="en-US" altLang="ko-KR" sz="2800" b="1" dirty="0">
              <a:ln>
                <a:solidFill>
                  <a:schemeClr val="tx1">
                    <a:alpha val="45000"/>
                  </a:schemeClr>
                </a:solidFill>
              </a:ln>
              <a:latin typeface="Raleway" panose="020B0503030101060003" pitchFamily="34" charset="-18"/>
            </a:endParaRPr>
          </a:p>
        </p:txBody>
      </p:sp>
      <p:sp>
        <p:nvSpPr>
          <p:cNvPr id="43" name="TextBox 84">
            <a:extLst>
              <a:ext uri="{FF2B5EF4-FFF2-40B4-BE49-F238E27FC236}">
                <a16:creationId xmlns:a16="http://schemas.microsoft.com/office/drawing/2014/main" id="{44035D23-31DF-46A3-BBA0-4D4F453A942D}"/>
              </a:ext>
            </a:extLst>
          </p:cNvPr>
          <p:cNvSpPr txBox="1"/>
          <p:nvPr/>
        </p:nvSpPr>
        <p:spPr>
          <a:xfrm>
            <a:off x="5971072" y="3129633"/>
            <a:ext cx="4359142" cy="659668"/>
          </a:xfrm>
          <a:prstGeom prst="rect">
            <a:avLst/>
          </a:prstGeom>
          <a:noFill/>
        </p:spPr>
        <p:txBody>
          <a:bodyPr wrap="square" rtlCol="0">
            <a:spAutoFit/>
          </a:bodyPr>
          <a:lstStyle/>
          <a:p>
            <a:pPr>
              <a:lnSpc>
                <a:spcPct val="150000"/>
              </a:lnSpc>
            </a:pPr>
            <a:r>
              <a:rPr lang="sk-SK" altLang="ko-KR" sz="2800" b="1" dirty="0">
                <a:ln>
                  <a:solidFill>
                    <a:schemeClr val="tx1">
                      <a:alpha val="45000"/>
                    </a:schemeClr>
                  </a:solidFill>
                </a:ln>
                <a:latin typeface="Raleway" panose="020B0503030101060003" pitchFamily="34" charset="-18"/>
              </a:rPr>
              <a:t>Podmienky</a:t>
            </a:r>
            <a:r>
              <a:rPr lang="sk-SK" altLang="ko-KR" sz="2800" b="1" dirty="0">
                <a:ln>
                  <a:solidFill>
                    <a:schemeClr val="tx1">
                      <a:alpha val="45000"/>
                    </a:schemeClr>
                  </a:solidFill>
                </a:ln>
                <a:solidFill>
                  <a:schemeClr val="bg1"/>
                </a:solidFill>
                <a:latin typeface="Raleway" panose="020B0503030101060003" pitchFamily="34" charset="-18"/>
              </a:rPr>
              <a:t> </a:t>
            </a:r>
            <a:r>
              <a:rPr lang="sk-SK" altLang="ko-KR" sz="2800" b="1" dirty="0">
                <a:ln>
                  <a:solidFill>
                    <a:schemeClr val="tx1">
                      <a:alpha val="45000"/>
                    </a:schemeClr>
                  </a:solidFill>
                </a:ln>
                <a:latin typeface="Raleway" panose="020B0503030101060003" pitchFamily="34" charset="-18"/>
              </a:rPr>
              <a:t>podpory</a:t>
            </a:r>
            <a:endParaRPr lang="en-US" altLang="ko-KR" sz="2800" b="1" dirty="0">
              <a:ln>
                <a:solidFill>
                  <a:schemeClr val="tx1">
                    <a:alpha val="45000"/>
                  </a:schemeClr>
                </a:solidFill>
              </a:ln>
              <a:latin typeface="Raleway" panose="020B0503030101060003" pitchFamily="34" charset="-18"/>
            </a:endParaRPr>
          </a:p>
        </p:txBody>
      </p:sp>
      <p:sp>
        <p:nvSpPr>
          <p:cNvPr id="44" name="TextBox 85">
            <a:extLst>
              <a:ext uri="{FF2B5EF4-FFF2-40B4-BE49-F238E27FC236}">
                <a16:creationId xmlns:a16="http://schemas.microsoft.com/office/drawing/2014/main" id="{07638CFE-65CB-48B6-A4D6-EABE6BCA0B82}"/>
              </a:ext>
            </a:extLst>
          </p:cNvPr>
          <p:cNvSpPr txBox="1"/>
          <p:nvPr/>
        </p:nvSpPr>
        <p:spPr>
          <a:xfrm>
            <a:off x="5990548" y="3971410"/>
            <a:ext cx="3908781" cy="659668"/>
          </a:xfrm>
          <a:prstGeom prst="rect">
            <a:avLst/>
          </a:prstGeom>
          <a:noFill/>
        </p:spPr>
        <p:txBody>
          <a:bodyPr wrap="square" rtlCol="0">
            <a:spAutoFit/>
          </a:bodyPr>
          <a:lstStyle/>
          <a:p>
            <a:pPr>
              <a:lnSpc>
                <a:spcPct val="150000"/>
              </a:lnSpc>
            </a:pPr>
            <a:r>
              <a:rPr lang="sk-SK" altLang="ko-KR" sz="2800" b="1" dirty="0">
                <a:ln>
                  <a:solidFill>
                    <a:schemeClr val="tx1">
                      <a:alpha val="45000"/>
                    </a:schemeClr>
                  </a:solidFill>
                </a:ln>
                <a:latin typeface="Raleway" panose="020B0503030101060003" pitchFamily="34" charset="-18"/>
              </a:rPr>
              <a:t>Vyhlásenie výzvy</a:t>
            </a:r>
            <a:endParaRPr lang="en-US" altLang="ko-KR" sz="2800" b="1" dirty="0">
              <a:ln>
                <a:solidFill>
                  <a:schemeClr val="tx1">
                    <a:alpha val="45000"/>
                  </a:schemeClr>
                </a:solidFill>
              </a:ln>
              <a:latin typeface="Raleway" panose="020B0503030101060003" pitchFamily="34" charset="-18"/>
            </a:endParaRPr>
          </a:p>
        </p:txBody>
      </p:sp>
      <p:sp>
        <p:nvSpPr>
          <p:cNvPr id="45" name="TextBox 86">
            <a:extLst>
              <a:ext uri="{FF2B5EF4-FFF2-40B4-BE49-F238E27FC236}">
                <a16:creationId xmlns:a16="http://schemas.microsoft.com/office/drawing/2014/main" id="{FC308731-8417-48C7-BF44-CE8D9026788E}"/>
              </a:ext>
            </a:extLst>
          </p:cNvPr>
          <p:cNvSpPr txBox="1"/>
          <p:nvPr/>
        </p:nvSpPr>
        <p:spPr>
          <a:xfrm>
            <a:off x="6049036" y="4742638"/>
            <a:ext cx="5110930" cy="738664"/>
          </a:xfrm>
          <a:prstGeom prst="rect">
            <a:avLst/>
          </a:prstGeom>
          <a:noFill/>
        </p:spPr>
        <p:txBody>
          <a:bodyPr wrap="square" rtlCol="0">
            <a:spAutoFit/>
          </a:bodyPr>
          <a:lstStyle/>
          <a:p>
            <a:pPr>
              <a:lnSpc>
                <a:spcPct val="150000"/>
              </a:lnSpc>
            </a:pPr>
            <a:r>
              <a:rPr lang="sk-SK" altLang="ko-KR" sz="2800" b="1" dirty="0">
                <a:ln>
                  <a:solidFill>
                    <a:schemeClr val="tx1">
                      <a:alpha val="45000"/>
                    </a:schemeClr>
                  </a:solidFill>
                </a:ln>
                <a:latin typeface="Raleway" panose="020B0503030101060003" pitchFamily="34" charset="-18"/>
              </a:rPr>
              <a:t>Míľniky a implementácia</a:t>
            </a:r>
            <a:endParaRPr lang="en-US" altLang="ko-KR" sz="2800" b="1" dirty="0">
              <a:ln>
                <a:solidFill>
                  <a:schemeClr val="tx1">
                    <a:alpha val="45000"/>
                  </a:schemeClr>
                </a:solidFill>
              </a:ln>
              <a:latin typeface="Raleway" panose="020B0503030101060003" pitchFamily="34" charset="-18"/>
            </a:endParaRPr>
          </a:p>
        </p:txBody>
      </p:sp>
      <p:grpSp>
        <p:nvGrpSpPr>
          <p:cNvPr id="154" name="Group 47">
            <a:extLst>
              <a:ext uri="{FF2B5EF4-FFF2-40B4-BE49-F238E27FC236}">
                <a16:creationId xmlns:a16="http://schemas.microsoft.com/office/drawing/2014/main" id="{F397CA17-535A-418E-9DB2-F5D9BC097A91}"/>
              </a:ext>
            </a:extLst>
          </p:cNvPr>
          <p:cNvGrpSpPr>
            <a:grpSpLocks noChangeAspect="1"/>
          </p:cNvGrpSpPr>
          <p:nvPr/>
        </p:nvGrpSpPr>
        <p:grpSpPr>
          <a:xfrm>
            <a:off x="2848359" y="3633855"/>
            <a:ext cx="438162" cy="490846"/>
            <a:chOff x="6524491" y="7634436"/>
            <a:chExt cx="530565" cy="594360"/>
          </a:xfrm>
        </p:grpSpPr>
        <p:sp>
          <p:nvSpPr>
            <p:cNvPr id="155" name="Oval 48">
              <a:extLst>
                <a:ext uri="{FF2B5EF4-FFF2-40B4-BE49-F238E27FC236}">
                  <a16:creationId xmlns:a16="http://schemas.microsoft.com/office/drawing/2014/main" id="{9B44B454-583F-4512-8FD0-A8E453158CEE}"/>
                </a:ext>
              </a:extLst>
            </p:cNvPr>
            <p:cNvSpPr/>
            <p:nvPr/>
          </p:nvSpPr>
          <p:spPr>
            <a:xfrm>
              <a:off x="6673091" y="7931616"/>
              <a:ext cx="233363" cy="233363"/>
            </a:xfrm>
            <a:prstGeom prst="ellipse">
              <a:avLst/>
            </a:prstGeom>
            <a:solidFill>
              <a:schemeClr val="accent2"/>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6" name="Freeform 110">
              <a:extLst>
                <a:ext uri="{FF2B5EF4-FFF2-40B4-BE49-F238E27FC236}">
                  <a16:creationId xmlns:a16="http://schemas.microsoft.com/office/drawing/2014/main" id="{CB9D982F-1D75-41C1-9A72-35FF87070752}"/>
                </a:ext>
              </a:extLst>
            </p:cNvPr>
            <p:cNvSpPr>
              <a:spLocks noChangeAspect="1" noEditPoints="1"/>
            </p:cNvSpPr>
            <p:nvPr/>
          </p:nvSpPr>
          <p:spPr bwMode="auto">
            <a:xfrm>
              <a:off x="6524491" y="7634436"/>
              <a:ext cx="530565" cy="594360"/>
            </a:xfrm>
            <a:custGeom>
              <a:avLst/>
              <a:gdLst>
                <a:gd name="T0" fmla="*/ 196 w 577"/>
                <a:gd name="T1" fmla="*/ 432 h 646"/>
                <a:gd name="T2" fmla="*/ 292 w 577"/>
                <a:gd name="T3" fmla="*/ 304 h 646"/>
                <a:gd name="T4" fmla="*/ 361 w 577"/>
                <a:gd name="T5" fmla="*/ 355 h 646"/>
                <a:gd name="T6" fmla="*/ 292 w 577"/>
                <a:gd name="T7" fmla="*/ 318 h 646"/>
                <a:gd name="T8" fmla="*/ 210 w 577"/>
                <a:gd name="T9" fmla="*/ 432 h 646"/>
                <a:gd name="T10" fmla="*/ 351 w 577"/>
                <a:gd name="T11" fmla="*/ 511 h 646"/>
                <a:gd name="T12" fmla="*/ 363 w 577"/>
                <a:gd name="T13" fmla="*/ 519 h 646"/>
                <a:gd name="T14" fmla="*/ 299 w 577"/>
                <a:gd name="T15" fmla="*/ 406 h 646"/>
                <a:gd name="T16" fmla="*/ 169 w 577"/>
                <a:gd name="T17" fmla="*/ 399 h 646"/>
                <a:gd name="T18" fmla="*/ 169 w 577"/>
                <a:gd name="T19" fmla="*/ 413 h 646"/>
                <a:gd name="T20" fmla="*/ 299 w 577"/>
                <a:gd name="T21" fmla="*/ 406 h 646"/>
                <a:gd name="T22" fmla="*/ 299 w 577"/>
                <a:gd name="T23" fmla="*/ 460 h 646"/>
                <a:gd name="T24" fmla="*/ 169 w 577"/>
                <a:gd name="T25" fmla="*/ 453 h 646"/>
                <a:gd name="T26" fmla="*/ 169 w 577"/>
                <a:gd name="T27" fmla="*/ 467 h 646"/>
                <a:gd name="T28" fmla="*/ 364 w 577"/>
                <a:gd name="T29" fmla="*/ 219 h 646"/>
                <a:gd name="T30" fmla="*/ 350 w 577"/>
                <a:gd name="T31" fmla="*/ 216 h 646"/>
                <a:gd name="T32" fmla="*/ 226 w 577"/>
                <a:gd name="T33" fmla="*/ 216 h 646"/>
                <a:gd name="T34" fmla="*/ 213 w 577"/>
                <a:gd name="T35" fmla="*/ 219 h 646"/>
                <a:gd name="T36" fmla="*/ 364 w 577"/>
                <a:gd name="T37" fmla="*/ 219 h 646"/>
                <a:gd name="T38" fmla="*/ 364 w 577"/>
                <a:gd name="T39" fmla="*/ 213 h 646"/>
                <a:gd name="T40" fmla="*/ 447 w 577"/>
                <a:gd name="T41" fmla="*/ 80 h 646"/>
                <a:gd name="T42" fmla="*/ 430 w 577"/>
                <a:gd name="T43" fmla="*/ 37 h 646"/>
                <a:gd name="T44" fmla="*/ 377 w 577"/>
                <a:gd name="T45" fmla="*/ 51 h 646"/>
                <a:gd name="T46" fmla="*/ 341 w 577"/>
                <a:gd name="T47" fmla="*/ 28 h 646"/>
                <a:gd name="T48" fmla="*/ 236 w 577"/>
                <a:gd name="T49" fmla="*/ 28 h 646"/>
                <a:gd name="T50" fmla="*/ 200 w 577"/>
                <a:gd name="T51" fmla="*/ 51 h 646"/>
                <a:gd name="T52" fmla="*/ 185 w 577"/>
                <a:gd name="T53" fmla="*/ 47 h 646"/>
                <a:gd name="T54" fmla="*/ 119 w 577"/>
                <a:gd name="T55" fmla="*/ 51 h 646"/>
                <a:gd name="T56" fmla="*/ 134 w 577"/>
                <a:gd name="T57" fmla="*/ 83 h 646"/>
                <a:gd name="T58" fmla="*/ 0 w 577"/>
                <a:gd name="T59" fmla="*/ 462 h 646"/>
                <a:gd name="T60" fmla="*/ 577 w 577"/>
                <a:gd name="T61" fmla="*/ 462 h 646"/>
                <a:gd name="T62" fmla="*/ 200 w 577"/>
                <a:gd name="T63" fmla="*/ 65 h 646"/>
                <a:gd name="T64" fmla="*/ 243 w 577"/>
                <a:gd name="T65" fmla="*/ 41 h 646"/>
                <a:gd name="T66" fmla="*/ 288 w 577"/>
                <a:gd name="T67" fmla="*/ 14 h 646"/>
                <a:gd name="T68" fmla="*/ 334 w 577"/>
                <a:gd name="T69" fmla="*/ 41 h 646"/>
                <a:gd name="T70" fmla="*/ 398 w 577"/>
                <a:gd name="T71" fmla="*/ 59 h 646"/>
                <a:gd name="T72" fmla="*/ 445 w 577"/>
                <a:gd name="T73" fmla="*/ 56 h 646"/>
                <a:gd name="T74" fmla="*/ 435 w 577"/>
                <a:gd name="T75" fmla="*/ 72 h 646"/>
                <a:gd name="T76" fmla="*/ 355 w 577"/>
                <a:gd name="T77" fmla="*/ 224 h 646"/>
                <a:gd name="T78" fmla="*/ 288 w 577"/>
                <a:gd name="T79" fmla="*/ 632 h 646"/>
                <a:gd name="T80" fmla="*/ 222 w 577"/>
                <a:gd name="T81" fmla="*/ 224 h 646"/>
                <a:gd name="T82" fmla="*/ 142 w 577"/>
                <a:gd name="T83" fmla="*/ 72 h 646"/>
                <a:gd name="T84" fmla="*/ 132 w 577"/>
                <a:gd name="T85" fmla="*/ 56 h 646"/>
                <a:gd name="T86" fmla="*/ 179 w 577"/>
                <a:gd name="T87" fmla="*/ 59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7" h="646">
                  <a:moveTo>
                    <a:pt x="292" y="561"/>
                  </a:moveTo>
                  <a:cubicBezTo>
                    <a:pt x="233" y="561"/>
                    <a:pt x="196" y="510"/>
                    <a:pt x="196" y="432"/>
                  </a:cubicBezTo>
                  <a:cubicBezTo>
                    <a:pt x="196" y="395"/>
                    <a:pt x="204" y="363"/>
                    <a:pt x="221" y="340"/>
                  </a:cubicBezTo>
                  <a:cubicBezTo>
                    <a:pt x="238" y="316"/>
                    <a:pt x="263" y="304"/>
                    <a:pt x="292" y="304"/>
                  </a:cubicBezTo>
                  <a:cubicBezTo>
                    <a:pt x="320" y="304"/>
                    <a:pt x="344" y="317"/>
                    <a:pt x="363" y="345"/>
                  </a:cubicBezTo>
                  <a:cubicBezTo>
                    <a:pt x="365" y="348"/>
                    <a:pt x="364" y="353"/>
                    <a:pt x="361" y="355"/>
                  </a:cubicBezTo>
                  <a:cubicBezTo>
                    <a:pt x="358" y="357"/>
                    <a:pt x="354" y="356"/>
                    <a:pt x="351" y="353"/>
                  </a:cubicBezTo>
                  <a:cubicBezTo>
                    <a:pt x="335" y="329"/>
                    <a:pt x="316" y="318"/>
                    <a:pt x="292" y="318"/>
                  </a:cubicBezTo>
                  <a:cubicBezTo>
                    <a:pt x="267" y="318"/>
                    <a:pt x="247" y="328"/>
                    <a:pt x="232" y="348"/>
                  </a:cubicBezTo>
                  <a:cubicBezTo>
                    <a:pt x="218" y="369"/>
                    <a:pt x="210" y="398"/>
                    <a:pt x="210" y="432"/>
                  </a:cubicBezTo>
                  <a:cubicBezTo>
                    <a:pt x="210" y="502"/>
                    <a:pt x="242" y="547"/>
                    <a:pt x="292" y="547"/>
                  </a:cubicBezTo>
                  <a:cubicBezTo>
                    <a:pt x="316" y="547"/>
                    <a:pt x="335" y="535"/>
                    <a:pt x="351" y="511"/>
                  </a:cubicBezTo>
                  <a:cubicBezTo>
                    <a:pt x="354" y="508"/>
                    <a:pt x="358" y="507"/>
                    <a:pt x="361" y="509"/>
                  </a:cubicBezTo>
                  <a:cubicBezTo>
                    <a:pt x="364" y="512"/>
                    <a:pt x="365" y="516"/>
                    <a:pt x="363" y="519"/>
                  </a:cubicBezTo>
                  <a:cubicBezTo>
                    <a:pt x="344" y="547"/>
                    <a:pt x="320" y="561"/>
                    <a:pt x="292" y="561"/>
                  </a:cubicBezTo>
                  <a:close/>
                  <a:moveTo>
                    <a:pt x="299" y="406"/>
                  </a:moveTo>
                  <a:cubicBezTo>
                    <a:pt x="299" y="402"/>
                    <a:pt x="296" y="399"/>
                    <a:pt x="292" y="399"/>
                  </a:cubicBezTo>
                  <a:cubicBezTo>
                    <a:pt x="169" y="399"/>
                    <a:pt x="169" y="399"/>
                    <a:pt x="169" y="399"/>
                  </a:cubicBezTo>
                  <a:cubicBezTo>
                    <a:pt x="165" y="399"/>
                    <a:pt x="162" y="402"/>
                    <a:pt x="162" y="406"/>
                  </a:cubicBezTo>
                  <a:cubicBezTo>
                    <a:pt x="162" y="410"/>
                    <a:pt x="165" y="413"/>
                    <a:pt x="169" y="413"/>
                  </a:cubicBezTo>
                  <a:cubicBezTo>
                    <a:pt x="292" y="413"/>
                    <a:pt x="292" y="413"/>
                    <a:pt x="292" y="413"/>
                  </a:cubicBezTo>
                  <a:cubicBezTo>
                    <a:pt x="296" y="413"/>
                    <a:pt x="299" y="410"/>
                    <a:pt x="299" y="406"/>
                  </a:cubicBezTo>
                  <a:close/>
                  <a:moveTo>
                    <a:pt x="292" y="467"/>
                  </a:moveTo>
                  <a:cubicBezTo>
                    <a:pt x="296" y="467"/>
                    <a:pt x="299" y="464"/>
                    <a:pt x="299" y="460"/>
                  </a:cubicBezTo>
                  <a:cubicBezTo>
                    <a:pt x="299" y="456"/>
                    <a:pt x="296" y="453"/>
                    <a:pt x="292" y="453"/>
                  </a:cubicBezTo>
                  <a:cubicBezTo>
                    <a:pt x="169" y="453"/>
                    <a:pt x="169" y="453"/>
                    <a:pt x="169" y="453"/>
                  </a:cubicBezTo>
                  <a:cubicBezTo>
                    <a:pt x="165" y="453"/>
                    <a:pt x="162" y="456"/>
                    <a:pt x="162" y="460"/>
                  </a:cubicBezTo>
                  <a:cubicBezTo>
                    <a:pt x="162" y="464"/>
                    <a:pt x="165" y="467"/>
                    <a:pt x="169" y="467"/>
                  </a:cubicBezTo>
                  <a:lnTo>
                    <a:pt x="292" y="467"/>
                  </a:lnTo>
                  <a:close/>
                  <a:moveTo>
                    <a:pt x="364" y="219"/>
                  </a:moveTo>
                  <a:cubicBezTo>
                    <a:pt x="350" y="216"/>
                    <a:pt x="350" y="216"/>
                    <a:pt x="350" y="216"/>
                  </a:cubicBezTo>
                  <a:cubicBezTo>
                    <a:pt x="350" y="216"/>
                    <a:pt x="350" y="216"/>
                    <a:pt x="350" y="216"/>
                  </a:cubicBezTo>
                  <a:cubicBezTo>
                    <a:pt x="350" y="216"/>
                    <a:pt x="344" y="231"/>
                    <a:pt x="288" y="231"/>
                  </a:cubicBezTo>
                  <a:cubicBezTo>
                    <a:pt x="233" y="231"/>
                    <a:pt x="227" y="216"/>
                    <a:pt x="226" y="216"/>
                  </a:cubicBezTo>
                  <a:cubicBezTo>
                    <a:pt x="227" y="216"/>
                    <a:pt x="227" y="216"/>
                    <a:pt x="227" y="216"/>
                  </a:cubicBezTo>
                  <a:cubicBezTo>
                    <a:pt x="213" y="219"/>
                    <a:pt x="213" y="219"/>
                    <a:pt x="213" y="219"/>
                  </a:cubicBezTo>
                  <a:cubicBezTo>
                    <a:pt x="214" y="224"/>
                    <a:pt x="222" y="245"/>
                    <a:pt x="288" y="245"/>
                  </a:cubicBezTo>
                  <a:cubicBezTo>
                    <a:pt x="355" y="245"/>
                    <a:pt x="363" y="224"/>
                    <a:pt x="364" y="219"/>
                  </a:cubicBezTo>
                  <a:close/>
                  <a:moveTo>
                    <a:pt x="577" y="462"/>
                  </a:moveTo>
                  <a:cubicBezTo>
                    <a:pt x="577" y="344"/>
                    <a:pt x="452" y="245"/>
                    <a:pt x="364" y="213"/>
                  </a:cubicBezTo>
                  <a:cubicBezTo>
                    <a:pt x="366" y="181"/>
                    <a:pt x="381" y="134"/>
                    <a:pt x="443" y="83"/>
                  </a:cubicBezTo>
                  <a:cubicBezTo>
                    <a:pt x="445" y="81"/>
                    <a:pt x="447" y="80"/>
                    <a:pt x="447" y="80"/>
                  </a:cubicBezTo>
                  <a:cubicBezTo>
                    <a:pt x="461" y="67"/>
                    <a:pt x="461" y="57"/>
                    <a:pt x="458" y="51"/>
                  </a:cubicBezTo>
                  <a:cubicBezTo>
                    <a:pt x="455" y="42"/>
                    <a:pt x="444" y="37"/>
                    <a:pt x="430" y="37"/>
                  </a:cubicBezTo>
                  <a:cubicBezTo>
                    <a:pt x="418" y="37"/>
                    <a:pt x="405" y="41"/>
                    <a:pt x="392" y="47"/>
                  </a:cubicBezTo>
                  <a:cubicBezTo>
                    <a:pt x="387" y="49"/>
                    <a:pt x="382" y="51"/>
                    <a:pt x="377" y="51"/>
                  </a:cubicBezTo>
                  <a:cubicBezTo>
                    <a:pt x="365" y="51"/>
                    <a:pt x="355" y="43"/>
                    <a:pt x="344" y="31"/>
                  </a:cubicBezTo>
                  <a:cubicBezTo>
                    <a:pt x="341" y="28"/>
                    <a:pt x="341" y="28"/>
                    <a:pt x="341" y="28"/>
                  </a:cubicBezTo>
                  <a:cubicBezTo>
                    <a:pt x="328" y="15"/>
                    <a:pt x="314" y="0"/>
                    <a:pt x="288" y="0"/>
                  </a:cubicBezTo>
                  <a:cubicBezTo>
                    <a:pt x="263" y="0"/>
                    <a:pt x="249" y="15"/>
                    <a:pt x="236" y="28"/>
                  </a:cubicBezTo>
                  <a:cubicBezTo>
                    <a:pt x="233" y="31"/>
                    <a:pt x="233" y="31"/>
                    <a:pt x="233" y="31"/>
                  </a:cubicBezTo>
                  <a:cubicBezTo>
                    <a:pt x="222" y="43"/>
                    <a:pt x="212" y="51"/>
                    <a:pt x="200" y="51"/>
                  </a:cubicBezTo>
                  <a:cubicBezTo>
                    <a:pt x="200" y="51"/>
                    <a:pt x="200" y="51"/>
                    <a:pt x="200" y="51"/>
                  </a:cubicBezTo>
                  <a:cubicBezTo>
                    <a:pt x="195" y="51"/>
                    <a:pt x="190" y="49"/>
                    <a:pt x="185" y="47"/>
                  </a:cubicBezTo>
                  <a:cubicBezTo>
                    <a:pt x="172" y="41"/>
                    <a:pt x="159" y="37"/>
                    <a:pt x="147" y="37"/>
                  </a:cubicBezTo>
                  <a:cubicBezTo>
                    <a:pt x="133" y="37"/>
                    <a:pt x="122" y="42"/>
                    <a:pt x="119" y="51"/>
                  </a:cubicBezTo>
                  <a:cubicBezTo>
                    <a:pt x="116" y="57"/>
                    <a:pt x="116" y="67"/>
                    <a:pt x="130" y="80"/>
                  </a:cubicBezTo>
                  <a:cubicBezTo>
                    <a:pt x="130" y="80"/>
                    <a:pt x="132" y="81"/>
                    <a:pt x="134" y="83"/>
                  </a:cubicBezTo>
                  <a:cubicBezTo>
                    <a:pt x="196" y="134"/>
                    <a:pt x="211" y="181"/>
                    <a:pt x="213" y="213"/>
                  </a:cubicBezTo>
                  <a:cubicBezTo>
                    <a:pt x="125" y="245"/>
                    <a:pt x="0" y="344"/>
                    <a:pt x="0" y="462"/>
                  </a:cubicBezTo>
                  <a:cubicBezTo>
                    <a:pt x="0" y="579"/>
                    <a:pt x="47" y="646"/>
                    <a:pt x="288" y="646"/>
                  </a:cubicBezTo>
                  <a:cubicBezTo>
                    <a:pt x="530" y="646"/>
                    <a:pt x="577" y="579"/>
                    <a:pt x="577" y="462"/>
                  </a:cubicBezTo>
                  <a:close/>
                  <a:moveTo>
                    <a:pt x="179" y="59"/>
                  </a:moveTo>
                  <a:cubicBezTo>
                    <a:pt x="186" y="63"/>
                    <a:pt x="193" y="65"/>
                    <a:pt x="200" y="65"/>
                  </a:cubicBezTo>
                  <a:cubicBezTo>
                    <a:pt x="200" y="65"/>
                    <a:pt x="200" y="65"/>
                    <a:pt x="200" y="65"/>
                  </a:cubicBezTo>
                  <a:cubicBezTo>
                    <a:pt x="218" y="65"/>
                    <a:pt x="231" y="53"/>
                    <a:pt x="243" y="41"/>
                  </a:cubicBezTo>
                  <a:cubicBezTo>
                    <a:pt x="246" y="37"/>
                    <a:pt x="246" y="37"/>
                    <a:pt x="246" y="37"/>
                  </a:cubicBezTo>
                  <a:cubicBezTo>
                    <a:pt x="258" y="25"/>
                    <a:pt x="269" y="14"/>
                    <a:pt x="288" y="14"/>
                  </a:cubicBezTo>
                  <a:cubicBezTo>
                    <a:pt x="308" y="14"/>
                    <a:pt x="319" y="25"/>
                    <a:pt x="331" y="37"/>
                  </a:cubicBezTo>
                  <a:cubicBezTo>
                    <a:pt x="334" y="41"/>
                    <a:pt x="334" y="41"/>
                    <a:pt x="334" y="41"/>
                  </a:cubicBezTo>
                  <a:cubicBezTo>
                    <a:pt x="346" y="53"/>
                    <a:pt x="359" y="65"/>
                    <a:pt x="377" y="65"/>
                  </a:cubicBezTo>
                  <a:cubicBezTo>
                    <a:pt x="384" y="65"/>
                    <a:pt x="391" y="63"/>
                    <a:pt x="398" y="59"/>
                  </a:cubicBezTo>
                  <a:cubicBezTo>
                    <a:pt x="409" y="54"/>
                    <a:pt x="420" y="51"/>
                    <a:pt x="430" y="51"/>
                  </a:cubicBezTo>
                  <a:cubicBezTo>
                    <a:pt x="439" y="51"/>
                    <a:pt x="444" y="54"/>
                    <a:pt x="445" y="56"/>
                  </a:cubicBezTo>
                  <a:cubicBezTo>
                    <a:pt x="446" y="58"/>
                    <a:pt x="444" y="63"/>
                    <a:pt x="438" y="70"/>
                  </a:cubicBezTo>
                  <a:cubicBezTo>
                    <a:pt x="437" y="70"/>
                    <a:pt x="436" y="71"/>
                    <a:pt x="435" y="72"/>
                  </a:cubicBezTo>
                  <a:cubicBezTo>
                    <a:pt x="365" y="129"/>
                    <a:pt x="350" y="183"/>
                    <a:pt x="350" y="218"/>
                  </a:cubicBezTo>
                  <a:cubicBezTo>
                    <a:pt x="350" y="221"/>
                    <a:pt x="352" y="223"/>
                    <a:pt x="355" y="224"/>
                  </a:cubicBezTo>
                  <a:cubicBezTo>
                    <a:pt x="439" y="253"/>
                    <a:pt x="563" y="349"/>
                    <a:pt x="563" y="462"/>
                  </a:cubicBezTo>
                  <a:cubicBezTo>
                    <a:pt x="563" y="573"/>
                    <a:pt x="519" y="632"/>
                    <a:pt x="288" y="632"/>
                  </a:cubicBezTo>
                  <a:cubicBezTo>
                    <a:pt x="58" y="632"/>
                    <a:pt x="14" y="573"/>
                    <a:pt x="14" y="462"/>
                  </a:cubicBezTo>
                  <a:cubicBezTo>
                    <a:pt x="14" y="349"/>
                    <a:pt x="138" y="253"/>
                    <a:pt x="222" y="224"/>
                  </a:cubicBezTo>
                  <a:cubicBezTo>
                    <a:pt x="225" y="223"/>
                    <a:pt x="227" y="221"/>
                    <a:pt x="227" y="218"/>
                  </a:cubicBezTo>
                  <a:cubicBezTo>
                    <a:pt x="227" y="183"/>
                    <a:pt x="212" y="129"/>
                    <a:pt x="142" y="72"/>
                  </a:cubicBezTo>
                  <a:cubicBezTo>
                    <a:pt x="141" y="71"/>
                    <a:pt x="140" y="70"/>
                    <a:pt x="139" y="70"/>
                  </a:cubicBezTo>
                  <a:cubicBezTo>
                    <a:pt x="133" y="63"/>
                    <a:pt x="131" y="58"/>
                    <a:pt x="132" y="56"/>
                  </a:cubicBezTo>
                  <a:cubicBezTo>
                    <a:pt x="133" y="54"/>
                    <a:pt x="138" y="51"/>
                    <a:pt x="147" y="51"/>
                  </a:cubicBezTo>
                  <a:cubicBezTo>
                    <a:pt x="157" y="51"/>
                    <a:pt x="168" y="54"/>
                    <a:pt x="179" y="59"/>
                  </a:cubicBezTo>
                  <a:close/>
                </a:path>
              </a:pathLst>
            </a:custGeom>
            <a:solidFill>
              <a:srgbClr val="FFFFFF"/>
            </a:solidFill>
            <a:ln w="12700">
              <a:solidFill>
                <a:srgbClr val="000000"/>
              </a:solidFill>
            </a:ln>
          </p:spPr>
          <p:txBody>
            <a:bodyPr vert="horz" wrap="square" lIns="91440" tIns="45720" rIns="91440" bIns="45720" numCol="1" anchor="t" anchorCtr="0" compatLnSpc="1">
              <a:prstTxWarp prst="textNoShape">
                <a:avLst/>
              </a:prstTxWarp>
            </a:bodyPr>
            <a:lstStyle/>
            <a:p>
              <a:endParaRPr lang="en-US"/>
            </a:p>
          </p:txBody>
        </p:sp>
      </p:grpSp>
      <p:grpSp>
        <p:nvGrpSpPr>
          <p:cNvPr id="157" name="Group 318">
            <a:extLst>
              <a:ext uri="{FF2B5EF4-FFF2-40B4-BE49-F238E27FC236}">
                <a16:creationId xmlns:a16="http://schemas.microsoft.com/office/drawing/2014/main" id="{E3C995A7-86B2-41BA-977A-EC9270961162}"/>
              </a:ext>
            </a:extLst>
          </p:cNvPr>
          <p:cNvGrpSpPr>
            <a:grpSpLocks noChangeAspect="1"/>
          </p:cNvGrpSpPr>
          <p:nvPr/>
        </p:nvGrpSpPr>
        <p:grpSpPr>
          <a:xfrm>
            <a:off x="11219305" y="4866208"/>
            <a:ext cx="464871" cy="464871"/>
            <a:chOff x="2584189" y="1963368"/>
            <a:chExt cx="640080" cy="640080"/>
          </a:xfrm>
        </p:grpSpPr>
        <p:sp>
          <p:nvSpPr>
            <p:cNvPr id="158" name="Rectangle 319">
              <a:extLst>
                <a:ext uri="{FF2B5EF4-FFF2-40B4-BE49-F238E27FC236}">
                  <a16:creationId xmlns:a16="http://schemas.microsoft.com/office/drawing/2014/main" id="{F22CB94A-4870-470A-9F5E-F94F54BF54C3}"/>
                </a:ext>
              </a:extLst>
            </p:cNvPr>
            <p:cNvSpPr/>
            <p:nvPr/>
          </p:nvSpPr>
          <p:spPr>
            <a:xfrm>
              <a:off x="2839921" y="2331244"/>
              <a:ext cx="127118" cy="252412"/>
            </a:xfrm>
            <a:prstGeom prst="rect">
              <a:avLst/>
            </a:prstGeom>
            <a:solidFill>
              <a:schemeClr val="accent2"/>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9" name="Shape 2525">
              <a:extLst>
                <a:ext uri="{FF2B5EF4-FFF2-40B4-BE49-F238E27FC236}">
                  <a16:creationId xmlns:a16="http://schemas.microsoft.com/office/drawing/2014/main" id="{52B0835C-0AA7-48AD-87CE-6C30DEFEBAFE}"/>
                </a:ext>
              </a:extLst>
            </p:cNvPr>
            <p:cNvSpPr>
              <a:spLocks noChangeAspect="1"/>
            </p:cNvSpPr>
            <p:nvPr/>
          </p:nvSpPr>
          <p:spPr>
            <a:xfrm>
              <a:off x="2584189" y="1963368"/>
              <a:ext cx="640080" cy="64008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noFill/>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grpSp>
      <p:grpSp>
        <p:nvGrpSpPr>
          <p:cNvPr id="160" name="Group 216">
            <a:extLst>
              <a:ext uri="{FF2B5EF4-FFF2-40B4-BE49-F238E27FC236}">
                <a16:creationId xmlns:a16="http://schemas.microsoft.com/office/drawing/2014/main" id="{C9C28B51-0517-4FF3-A317-9375753F27F2}"/>
              </a:ext>
            </a:extLst>
          </p:cNvPr>
          <p:cNvGrpSpPr>
            <a:grpSpLocks noChangeAspect="1"/>
          </p:cNvGrpSpPr>
          <p:nvPr/>
        </p:nvGrpSpPr>
        <p:grpSpPr>
          <a:xfrm>
            <a:off x="8303330" y="2364860"/>
            <a:ext cx="652036" cy="640080"/>
            <a:chOff x="9834563" y="2674938"/>
            <a:chExt cx="6926262" cy="6799262"/>
          </a:xfrm>
        </p:grpSpPr>
        <p:sp>
          <p:nvSpPr>
            <p:cNvPr id="161" name="Freeform 312">
              <a:extLst>
                <a:ext uri="{FF2B5EF4-FFF2-40B4-BE49-F238E27FC236}">
                  <a16:creationId xmlns:a16="http://schemas.microsoft.com/office/drawing/2014/main" id="{0FCF4CA8-31C2-45D2-B851-B581E4FF122B}"/>
                </a:ext>
              </a:extLst>
            </p:cNvPr>
            <p:cNvSpPr>
              <a:spLocks noEditPoints="1"/>
            </p:cNvSpPr>
            <p:nvPr/>
          </p:nvSpPr>
          <p:spPr bwMode="auto">
            <a:xfrm>
              <a:off x="12831763" y="2801938"/>
              <a:ext cx="3802062" cy="3763963"/>
            </a:xfrm>
            <a:custGeom>
              <a:avLst/>
              <a:gdLst>
                <a:gd name="T0" fmla="*/ 36 w 867"/>
                <a:gd name="T1" fmla="*/ 502 h 867"/>
                <a:gd name="T2" fmla="*/ 93 w 867"/>
                <a:gd name="T3" fmla="*/ 502 h 867"/>
                <a:gd name="T4" fmla="*/ 145 w 867"/>
                <a:gd name="T5" fmla="*/ 626 h 867"/>
                <a:gd name="T6" fmla="*/ 105 w 867"/>
                <a:gd name="T7" fmla="*/ 666 h 867"/>
                <a:gd name="T8" fmla="*/ 105 w 867"/>
                <a:gd name="T9" fmla="*/ 719 h 867"/>
                <a:gd name="T10" fmla="*/ 148 w 867"/>
                <a:gd name="T11" fmla="*/ 762 h 867"/>
                <a:gd name="T12" fmla="*/ 201 w 867"/>
                <a:gd name="T13" fmla="*/ 762 h 867"/>
                <a:gd name="T14" fmla="*/ 241 w 867"/>
                <a:gd name="T15" fmla="*/ 722 h 867"/>
                <a:gd name="T16" fmla="*/ 365 w 867"/>
                <a:gd name="T17" fmla="*/ 774 h 867"/>
                <a:gd name="T18" fmla="*/ 365 w 867"/>
                <a:gd name="T19" fmla="*/ 831 h 867"/>
                <a:gd name="T20" fmla="*/ 402 w 867"/>
                <a:gd name="T21" fmla="*/ 867 h 867"/>
                <a:gd name="T22" fmla="*/ 464 w 867"/>
                <a:gd name="T23" fmla="*/ 867 h 867"/>
                <a:gd name="T24" fmla="*/ 501 w 867"/>
                <a:gd name="T25" fmla="*/ 831 h 867"/>
                <a:gd name="T26" fmla="*/ 501 w 867"/>
                <a:gd name="T27" fmla="*/ 774 h 867"/>
                <a:gd name="T28" fmla="*/ 625 w 867"/>
                <a:gd name="T29" fmla="*/ 722 h 867"/>
                <a:gd name="T30" fmla="*/ 666 w 867"/>
                <a:gd name="T31" fmla="*/ 762 h 867"/>
                <a:gd name="T32" fmla="*/ 718 w 867"/>
                <a:gd name="T33" fmla="*/ 762 h 867"/>
                <a:gd name="T34" fmla="*/ 762 w 867"/>
                <a:gd name="T35" fmla="*/ 719 h 867"/>
                <a:gd name="T36" fmla="*/ 762 w 867"/>
                <a:gd name="T37" fmla="*/ 666 h 867"/>
                <a:gd name="T38" fmla="*/ 721 w 867"/>
                <a:gd name="T39" fmla="*/ 626 h 867"/>
                <a:gd name="T40" fmla="*/ 773 w 867"/>
                <a:gd name="T41" fmla="*/ 502 h 867"/>
                <a:gd name="T42" fmla="*/ 830 w 867"/>
                <a:gd name="T43" fmla="*/ 502 h 867"/>
                <a:gd name="T44" fmla="*/ 867 w 867"/>
                <a:gd name="T45" fmla="*/ 465 h 867"/>
                <a:gd name="T46" fmla="*/ 867 w 867"/>
                <a:gd name="T47" fmla="*/ 403 h 867"/>
                <a:gd name="T48" fmla="*/ 830 w 867"/>
                <a:gd name="T49" fmla="*/ 366 h 867"/>
                <a:gd name="T50" fmla="*/ 773 w 867"/>
                <a:gd name="T51" fmla="*/ 366 h 867"/>
                <a:gd name="T52" fmla="*/ 721 w 867"/>
                <a:gd name="T53" fmla="*/ 242 h 867"/>
                <a:gd name="T54" fmla="*/ 762 w 867"/>
                <a:gd name="T55" fmla="*/ 201 h 867"/>
                <a:gd name="T56" fmla="*/ 762 w 867"/>
                <a:gd name="T57" fmla="*/ 149 h 867"/>
                <a:gd name="T58" fmla="*/ 718 w 867"/>
                <a:gd name="T59" fmla="*/ 105 h 867"/>
                <a:gd name="T60" fmla="*/ 665 w 867"/>
                <a:gd name="T61" fmla="*/ 105 h 867"/>
                <a:gd name="T62" fmla="*/ 625 w 867"/>
                <a:gd name="T63" fmla="*/ 146 h 867"/>
                <a:gd name="T64" fmla="*/ 501 w 867"/>
                <a:gd name="T65" fmla="*/ 94 h 867"/>
                <a:gd name="T66" fmla="*/ 501 w 867"/>
                <a:gd name="T67" fmla="*/ 37 h 867"/>
                <a:gd name="T68" fmla="*/ 464 w 867"/>
                <a:gd name="T69" fmla="*/ 0 h 867"/>
                <a:gd name="T70" fmla="*/ 402 w 867"/>
                <a:gd name="T71" fmla="*/ 0 h 867"/>
                <a:gd name="T72" fmla="*/ 365 w 867"/>
                <a:gd name="T73" fmla="*/ 37 h 867"/>
                <a:gd name="T74" fmla="*/ 365 w 867"/>
                <a:gd name="T75" fmla="*/ 94 h 867"/>
                <a:gd name="T76" fmla="*/ 241 w 867"/>
                <a:gd name="T77" fmla="*/ 146 h 867"/>
                <a:gd name="T78" fmla="*/ 201 w 867"/>
                <a:gd name="T79" fmla="*/ 105 h 867"/>
                <a:gd name="T80" fmla="*/ 148 w 867"/>
                <a:gd name="T81" fmla="*/ 105 h 867"/>
                <a:gd name="T82" fmla="*/ 105 w 867"/>
                <a:gd name="T83" fmla="*/ 149 h 867"/>
                <a:gd name="T84" fmla="*/ 105 w 867"/>
                <a:gd name="T85" fmla="*/ 201 h 867"/>
                <a:gd name="T86" fmla="*/ 145 w 867"/>
                <a:gd name="T87" fmla="*/ 242 h 867"/>
                <a:gd name="T88" fmla="*/ 93 w 867"/>
                <a:gd name="T89" fmla="*/ 366 h 867"/>
                <a:gd name="T90" fmla="*/ 36 w 867"/>
                <a:gd name="T91" fmla="*/ 366 h 867"/>
                <a:gd name="T92" fmla="*/ 0 w 867"/>
                <a:gd name="T93" fmla="*/ 403 h 867"/>
                <a:gd name="T94" fmla="*/ 0 w 867"/>
                <a:gd name="T95" fmla="*/ 465 h 867"/>
                <a:gd name="T96" fmla="*/ 36 w 867"/>
                <a:gd name="T97" fmla="*/ 502 h 867"/>
                <a:gd name="T98" fmla="*/ 433 w 867"/>
                <a:gd name="T99" fmla="*/ 277 h 867"/>
                <a:gd name="T100" fmla="*/ 590 w 867"/>
                <a:gd name="T101" fmla="*/ 434 h 867"/>
                <a:gd name="T102" fmla="*/ 433 w 867"/>
                <a:gd name="T103" fmla="*/ 591 h 867"/>
                <a:gd name="T104" fmla="*/ 276 w 867"/>
                <a:gd name="T105" fmla="*/ 434 h 867"/>
                <a:gd name="T106" fmla="*/ 433 w 867"/>
                <a:gd name="T107" fmla="*/ 277 h 867"/>
                <a:gd name="T108" fmla="*/ 433 w 867"/>
                <a:gd name="T109" fmla="*/ 277 h 867"/>
                <a:gd name="T110" fmla="*/ 433 w 867"/>
                <a:gd name="T111" fmla="*/ 277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7" h="867">
                  <a:moveTo>
                    <a:pt x="36" y="502"/>
                  </a:moveTo>
                  <a:cubicBezTo>
                    <a:pt x="93" y="502"/>
                    <a:pt x="93" y="502"/>
                    <a:pt x="93" y="502"/>
                  </a:cubicBezTo>
                  <a:cubicBezTo>
                    <a:pt x="102" y="547"/>
                    <a:pt x="120" y="589"/>
                    <a:pt x="145" y="626"/>
                  </a:cubicBezTo>
                  <a:cubicBezTo>
                    <a:pt x="105" y="666"/>
                    <a:pt x="105" y="666"/>
                    <a:pt x="105" y="666"/>
                  </a:cubicBezTo>
                  <a:cubicBezTo>
                    <a:pt x="90" y="681"/>
                    <a:pt x="90" y="704"/>
                    <a:pt x="105" y="719"/>
                  </a:cubicBezTo>
                  <a:cubicBezTo>
                    <a:pt x="148" y="762"/>
                    <a:pt x="148" y="762"/>
                    <a:pt x="148" y="762"/>
                  </a:cubicBezTo>
                  <a:cubicBezTo>
                    <a:pt x="163" y="777"/>
                    <a:pt x="186" y="777"/>
                    <a:pt x="201" y="762"/>
                  </a:cubicBezTo>
                  <a:cubicBezTo>
                    <a:pt x="241" y="722"/>
                    <a:pt x="241" y="722"/>
                    <a:pt x="241" y="722"/>
                  </a:cubicBezTo>
                  <a:cubicBezTo>
                    <a:pt x="278" y="747"/>
                    <a:pt x="320" y="765"/>
                    <a:pt x="365" y="774"/>
                  </a:cubicBezTo>
                  <a:cubicBezTo>
                    <a:pt x="365" y="831"/>
                    <a:pt x="365" y="831"/>
                    <a:pt x="365" y="831"/>
                  </a:cubicBezTo>
                  <a:cubicBezTo>
                    <a:pt x="365" y="851"/>
                    <a:pt x="382" y="867"/>
                    <a:pt x="402" y="867"/>
                  </a:cubicBezTo>
                  <a:cubicBezTo>
                    <a:pt x="464" y="867"/>
                    <a:pt x="464" y="867"/>
                    <a:pt x="464" y="867"/>
                  </a:cubicBezTo>
                  <a:cubicBezTo>
                    <a:pt x="485" y="867"/>
                    <a:pt x="501" y="851"/>
                    <a:pt x="501" y="831"/>
                  </a:cubicBezTo>
                  <a:cubicBezTo>
                    <a:pt x="501" y="774"/>
                    <a:pt x="501" y="774"/>
                    <a:pt x="501" y="774"/>
                  </a:cubicBezTo>
                  <a:cubicBezTo>
                    <a:pt x="546" y="765"/>
                    <a:pt x="588" y="747"/>
                    <a:pt x="625" y="722"/>
                  </a:cubicBezTo>
                  <a:cubicBezTo>
                    <a:pt x="666" y="762"/>
                    <a:pt x="666" y="762"/>
                    <a:pt x="666" y="762"/>
                  </a:cubicBezTo>
                  <a:cubicBezTo>
                    <a:pt x="680" y="777"/>
                    <a:pt x="704" y="777"/>
                    <a:pt x="718" y="762"/>
                  </a:cubicBezTo>
                  <a:cubicBezTo>
                    <a:pt x="762" y="719"/>
                    <a:pt x="762" y="719"/>
                    <a:pt x="762" y="719"/>
                  </a:cubicBezTo>
                  <a:cubicBezTo>
                    <a:pt x="776" y="704"/>
                    <a:pt x="776" y="681"/>
                    <a:pt x="762" y="666"/>
                  </a:cubicBezTo>
                  <a:cubicBezTo>
                    <a:pt x="721" y="626"/>
                    <a:pt x="721" y="626"/>
                    <a:pt x="721" y="626"/>
                  </a:cubicBezTo>
                  <a:cubicBezTo>
                    <a:pt x="746" y="589"/>
                    <a:pt x="764" y="547"/>
                    <a:pt x="773" y="502"/>
                  </a:cubicBezTo>
                  <a:cubicBezTo>
                    <a:pt x="830" y="502"/>
                    <a:pt x="830" y="502"/>
                    <a:pt x="830" y="502"/>
                  </a:cubicBezTo>
                  <a:cubicBezTo>
                    <a:pt x="850" y="502"/>
                    <a:pt x="867" y="485"/>
                    <a:pt x="867" y="465"/>
                  </a:cubicBezTo>
                  <a:cubicBezTo>
                    <a:pt x="867" y="403"/>
                    <a:pt x="867" y="403"/>
                    <a:pt x="867" y="403"/>
                  </a:cubicBezTo>
                  <a:cubicBezTo>
                    <a:pt x="867" y="383"/>
                    <a:pt x="850" y="366"/>
                    <a:pt x="830" y="366"/>
                  </a:cubicBezTo>
                  <a:cubicBezTo>
                    <a:pt x="773" y="366"/>
                    <a:pt x="773" y="366"/>
                    <a:pt x="773" y="366"/>
                  </a:cubicBezTo>
                  <a:cubicBezTo>
                    <a:pt x="764" y="321"/>
                    <a:pt x="746" y="279"/>
                    <a:pt x="721" y="242"/>
                  </a:cubicBezTo>
                  <a:cubicBezTo>
                    <a:pt x="762" y="201"/>
                    <a:pt x="762" y="201"/>
                    <a:pt x="762" y="201"/>
                  </a:cubicBezTo>
                  <a:cubicBezTo>
                    <a:pt x="776" y="187"/>
                    <a:pt x="776" y="164"/>
                    <a:pt x="762" y="149"/>
                  </a:cubicBezTo>
                  <a:cubicBezTo>
                    <a:pt x="718" y="105"/>
                    <a:pt x="718" y="105"/>
                    <a:pt x="718" y="105"/>
                  </a:cubicBezTo>
                  <a:cubicBezTo>
                    <a:pt x="703" y="91"/>
                    <a:pt x="680" y="91"/>
                    <a:pt x="665" y="105"/>
                  </a:cubicBezTo>
                  <a:cubicBezTo>
                    <a:pt x="625" y="146"/>
                    <a:pt x="625" y="146"/>
                    <a:pt x="625" y="146"/>
                  </a:cubicBezTo>
                  <a:cubicBezTo>
                    <a:pt x="588" y="121"/>
                    <a:pt x="546" y="103"/>
                    <a:pt x="501" y="94"/>
                  </a:cubicBezTo>
                  <a:cubicBezTo>
                    <a:pt x="501" y="37"/>
                    <a:pt x="501" y="37"/>
                    <a:pt x="501" y="37"/>
                  </a:cubicBezTo>
                  <a:cubicBezTo>
                    <a:pt x="501" y="17"/>
                    <a:pt x="484" y="0"/>
                    <a:pt x="464" y="0"/>
                  </a:cubicBezTo>
                  <a:cubicBezTo>
                    <a:pt x="402" y="0"/>
                    <a:pt x="402" y="0"/>
                    <a:pt x="402" y="0"/>
                  </a:cubicBezTo>
                  <a:cubicBezTo>
                    <a:pt x="381" y="0"/>
                    <a:pt x="365" y="17"/>
                    <a:pt x="365" y="37"/>
                  </a:cubicBezTo>
                  <a:cubicBezTo>
                    <a:pt x="365" y="94"/>
                    <a:pt x="365" y="94"/>
                    <a:pt x="365" y="94"/>
                  </a:cubicBezTo>
                  <a:cubicBezTo>
                    <a:pt x="320" y="103"/>
                    <a:pt x="278" y="121"/>
                    <a:pt x="241" y="146"/>
                  </a:cubicBezTo>
                  <a:cubicBezTo>
                    <a:pt x="201" y="105"/>
                    <a:pt x="201" y="105"/>
                    <a:pt x="201" y="105"/>
                  </a:cubicBezTo>
                  <a:cubicBezTo>
                    <a:pt x="186" y="91"/>
                    <a:pt x="163" y="91"/>
                    <a:pt x="148" y="105"/>
                  </a:cubicBezTo>
                  <a:cubicBezTo>
                    <a:pt x="105" y="149"/>
                    <a:pt x="105" y="149"/>
                    <a:pt x="105" y="149"/>
                  </a:cubicBezTo>
                  <a:cubicBezTo>
                    <a:pt x="90" y="164"/>
                    <a:pt x="90" y="187"/>
                    <a:pt x="105" y="201"/>
                  </a:cubicBezTo>
                  <a:cubicBezTo>
                    <a:pt x="145" y="242"/>
                    <a:pt x="145" y="242"/>
                    <a:pt x="145" y="242"/>
                  </a:cubicBezTo>
                  <a:cubicBezTo>
                    <a:pt x="120" y="279"/>
                    <a:pt x="102" y="321"/>
                    <a:pt x="93" y="366"/>
                  </a:cubicBezTo>
                  <a:cubicBezTo>
                    <a:pt x="36" y="366"/>
                    <a:pt x="36" y="366"/>
                    <a:pt x="36" y="366"/>
                  </a:cubicBezTo>
                  <a:cubicBezTo>
                    <a:pt x="16" y="366"/>
                    <a:pt x="0" y="383"/>
                    <a:pt x="0" y="403"/>
                  </a:cubicBezTo>
                  <a:cubicBezTo>
                    <a:pt x="0" y="465"/>
                    <a:pt x="0" y="465"/>
                    <a:pt x="0" y="465"/>
                  </a:cubicBezTo>
                  <a:cubicBezTo>
                    <a:pt x="0" y="485"/>
                    <a:pt x="16" y="502"/>
                    <a:pt x="36" y="502"/>
                  </a:cubicBezTo>
                  <a:close/>
                  <a:moveTo>
                    <a:pt x="433" y="277"/>
                  </a:moveTo>
                  <a:cubicBezTo>
                    <a:pt x="520" y="277"/>
                    <a:pt x="590" y="347"/>
                    <a:pt x="590" y="434"/>
                  </a:cubicBezTo>
                  <a:cubicBezTo>
                    <a:pt x="590" y="521"/>
                    <a:pt x="520" y="591"/>
                    <a:pt x="433" y="591"/>
                  </a:cubicBezTo>
                  <a:cubicBezTo>
                    <a:pt x="346" y="591"/>
                    <a:pt x="276" y="521"/>
                    <a:pt x="276" y="434"/>
                  </a:cubicBezTo>
                  <a:cubicBezTo>
                    <a:pt x="276" y="347"/>
                    <a:pt x="346" y="277"/>
                    <a:pt x="433" y="277"/>
                  </a:cubicBezTo>
                  <a:close/>
                  <a:moveTo>
                    <a:pt x="433" y="277"/>
                  </a:moveTo>
                  <a:cubicBezTo>
                    <a:pt x="433" y="277"/>
                    <a:pt x="433" y="277"/>
                    <a:pt x="433" y="277"/>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62" name="Freeform 313">
              <a:extLst>
                <a:ext uri="{FF2B5EF4-FFF2-40B4-BE49-F238E27FC236}">
                  <a16:creationId xmlns:a16="http://schemas.microsoft.com/office/drawing/2014/main" id="{9056DC85-8562-4379-8007-F7672A1EAD28}"/>
                </a:ext>
              </a:extLst>
            </p:cNvPr>
            <p:cNvSpPr>
              <a:spLocks noEditPoints="1"/>
            </p:cNvSpPr>
            <p:nvPr/>
          </p:nvSpPr>
          <p:spPr bwMode="auto">
            <a:xfrm>
              <a:off x="9834563" y="4168775"/>
              <a:ext cx="5316537" cy="5305425"/>
            </a:xfrm>
            <a:custGeom>
              <a:avLst/>
              <a:gdLst>
                <a:gd name="T0" fmla="*/ 1091 w 1213"/>
                <a:gd name="T1" fmla="*/ 879 h 1222"/>
                <a:gd name="T2" fmla="*/ 983 w 1213"/>
                <a:gd name="T3" fmla="*/ 860 h 1222"/>
                <a:gd name="T4" fmla="*/ 850 w 1213"/>
                <a:gd name="T5" fmla="*/ 1018 h 1222"/>
                <a:gd name="T6" fmla="*/ 868 w 1213"/>
                <a:gd name="T7" fmla="*/ 1118 h 1222"/>
                <a:gd name="T8" fmla="*/ 761 w 1213"/>
                <a:gd name="T9" fmla="*/ 1140 h 1222"/>
                <a:gd name="T10" fmla="*/ 698 w 1213"/>
                <a:gd name="T11" fmla="*/ 1050 h 1222"/>
                <a:gd name="T12" fmla="*/ 492 w 1213"/>
                <a:gd name="T13" fmla="*/ 1067 h 1222"/>
                <a:gd name="T14" fmla="*/ 434 w 1213"/>
                <a:gd name="T15" fmla="*/ 1151 h 1222"/>
                <a:gd name="T16" fmla="*/ 343 w 1213"/>
                <a:gd name="T17" fmla="*/ 1107 h 1222"/>
                <a:gd name="T18" fmla="*/ 373 w 1213"/>
                <a:gd name="T19" fmla="*/ 1018 h 1222"/>
                <a:gd name="T20" fmla="*/ 239 w 1213"/>
                <a:gd name="T21" fmla="*/ 860 h 1222"/>
                <a:gd name="T22" fmla="*/ 132 w 1213"/>
                <a:gd name="T23" fmla="*/ 879 h 1222"/>
                <a:gd name="T24" fmla="*/ 71 w 1213"/>
                <a:gd name="T25" fmla="*/ 788 h 1222"/>
                <a:gd name="T26" fmla="*/ 155 w 1213"/>
                <a:gd name="T27" fmla="*/ 730 h 1222"/>
                <a:gd name="T28" fmla="*/ 173 w 1213"/>
                <a:gd name="T29" fmla="*/ 524 h 1222"/>
                <a:gd name="T30" fmla="*/ 83 w 1213"/>
                <a:gd name="T31" fmla="*/ 461 h 1222"/>
                <a:gd name="T32" fmla="*/ 71 w 1213"/>
                <a:gd name="T33" fmla="*/ 433 h 1222"/>
                <a:gd name="T34" fmla="*/ 116 w 1213"/>
                <a:gd name="T35" fmla="*/ 342 h 1222"/>
                <a:gd name="T36" fmla="*/ 205 w 1213"/>
                <a:gd name="T37" fmla="*/ 372 h 1222"/>
                <a:gd name="T38" fmla="*/ 363 w 1213"/>
                <a:gd name="T39" fmla="*/ 239 h 1222"/>
                <a:gd name="T40" fmla="*/ 343 w 1213"/>
                <a:gd name="T41" fmla="*/ 131 h 1222"/>
                <a:gd name="T42" fmla="*/ 355 w 1213"/>
                <a:gd name="T43" fmla="*/ 103 h 1222"/>
                <a:gd name="T44" fmla="*/ 462 w 1213"/>
                <a:gd name="T45" fmla="*/ 82 h 1222"/>
                <a:gd name="T46" fmla="*/ 530 w 1213"/>
                <a:gd name="T47" fmla="*/ 170 h 1222"/>
                <a:gd name="T48" fmla="*/ 516 w 1213"/>
                <a:gd name="T49" fmla="*/ 60 h 1222"/>
                <a:gd name="T50" fmla="*/ 333 w 1213"/>
                <a:gd name="T51" fmla="*/ 49 h 1222"/>
                <a:gd name="T52" fmla="*/ 290 w 1213"/>
                <a:gd name="T53" fmla="*/ 154 h 1222"/>
                <a:gd name="T54" fmla="*/ 205 w 1213"/>
                <a:gd name="T55" fmla="*/ 310 h 1222"/>
                <a:gd name="T56" fmla="*/ 93 w 1213"/>
                <a:gd name="T57" fmla="*/ 289 h 1222"/>
                <a:gd name="T58" fmla="*/ 17 w 1213"/>
                <a:gd name="T59" fmla="*/ 411 h 1222"/>
                <a:gd name="T60" fmla="*/ 60 w 1213"/>
                <a:gd name="T61" fmla="*/ 516 h 1222"/>
                <a:gd name="T62" fmla="*/ 111 w 1213"/>
                <a:gd name="T63" fmla="*/ 686 h 1222"/>
                <a:gd name="T64" fmla="*/ 17 w 1213"/>
                <a:gd name="T65" fmla="*/ 812 h 1222"/>
                <a:gd name="T66" fmla="*/ 154 w 1213"/>
                <a:gd name="T67" fmla="*/ 932 h 1222"/>
                <a:gd name="T68" fmla="*/ 310 w 1213"/>
                <a:gd name="T69" fmla="*/ 1017 h 1222"/>
                <a:gd name="T70" fmla="*/ 289 w 1213"/>
                <a:gd name="T71" fmla="*/ 1129 h 1222"/>
                <a:gd name="T72" fmla="*/ 411 w 1213"/>
                <a:gd name="T73" fmla="*/ 1205 h 1222"/>
                <a:gd name="T74" fmla="*/ 536 w 1213"/>
                <a:gd name="T75" fmla="*/ 1111 h 1222"/>
                <a:gd name="T76" fmla="*/ 707 w 1213"/>
                <a:gd name="T77" fmla="*/ 1162 h 1222"/>
                <a:gd name="T78" fmla="*/ 811 w 1213"/>
                <a:gd name="T79" fmla="*/ 1205 h 1222"/>
                <a:gd name="T80" fmla="*/ 933 w 1213"/>
                <a:gd name="T81" fmla="*/ 1068 h 1222"/>
                <a:gd name="T82" fmla="*/ 1018 w 1213"/>
                <a:gd name="T83" fmla="*/ 912 h 1222"/>
                <a:gd name="T84" fmla="*/ 1173 w 1213"/>
                <a:gd name="T85" fmla="*/ 890 h 1222"/>
                <a:gd name="T86" fmla="*/ 1205 w 1213"/>
                <a:gd name="T87" fmla="*/ 750 h 1222"/>
                <a:gd name="T88" fmla="*/ 1090 w 1213"/>
                <a:gd name="T89" fmla="*/ 676 h 1222"/>
                <a:gd name="T90" fmla="*/ 1068 w 1213"/>
                <a:gd name="T91" fmla="*/ 730 h 1222"/>
                <a:gd name="T92" fmla="*/ 1152 w 1213"/>
                <a:gd name="T93" fmla="*/ 772 h 1222"/>
                <a:gd name="T94" fmla="*/ 1119 w 1213"/>
                <a:gd name="T95" fmla="*/ 867 h 1222"/>
                <a:gd name="T96" fmla="*/ 1119 w 1213"/>
                <a:gd name="T97" fmla="*/ 867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13" h="1222">
                  <a:moveTo>
                    <a:pt x="1119" y="867"/>
                  </a:moveTo>
                  <a:cubicBezTo>
                    <a:pt x="1115" y="878"/>
                    <a:pt x="1102" y="884"/>
                    <a:pt x="1091" y="879"/>
                  </a:cubicBezTo>
                  <a:cubicBezTo>
                    <a:pt x="1019" y="849"/>
                    <a:pt x="1019" y="849"/>
                    <a:pt x="1019" y="849"/>
                  </a:cubicBezTo>
                  <a:cubicBezTo>
                    <a:pt x="1006" y="844"/>
                    <a:pt x="991" y="848"/>
                    <a:pt x="983" y="860"/>
                  </a:cubicBezTo>
                  <a:cubicBezTo>
                    <a:pt x="951" y="908"/>
                    <a:pt x="909" y="950"/>
                    <a:pt x="860" y="983"/>
                  </a:cubicBezTo>
                  <a:cubicBezTo>
                    <a:pt x="849" y="990"/>
                    <a:pt x="844" y="1005"/>
                    <a:pt x="850" y="1018"/>
                  </a:cubicBezTo>
                  <a:cubicBezTo>
                    <a:pt x="879" y="1090"/>
                    <a:pt x="879" y="1090"/>
                    <a:pt x="879" y="1090"/>
                  </a:cubicBezTo>
                  <a:cubicBezTo>
                    <a:pt x="884" y="1101"/>
                    <a:pt x="879" y="1114"/>
                    <a:pt x="868" y="1118"/>
                  </a:cubicBezTo>
                  <a:cubicBezTo>
                    <a:pt x="789" y="1151"/>
                    <a:pt x="789" y="1151"/>
                    <a:pt x="789" y="1151"/>
                  </a:cubicBezTo>
                  <a:cubicBezTo>
                    <a:pt x="778" y="1156"/>
                    <a:pt x="765" y="1151"/>
                    <a:pt x="761" y="1140"/>
                  </a:cubicBezTo>
                  <a:cubicBezTo>
                    <a:pt x="731" y="1067"/>
                    <a:pt x="731" y="1067"/>
                    <a:pt x="731" y="1067"/>
                  </a:cubicBezTo>
                  <a:cubicBezTo>
                    <a:pt x="725" y="1054"/>
                    <a:pt x="712" y="1047"/>
                    <a:pt x="698" y="1050"/>
                  </a:cubicBezTo>
                  <a:cubicBezTo>
                    <a:pt x="641" y="1061"/>
                    <a:pt x="582" y="1061"/>
                    <a:pt x="524" y="1050"/>
                  </a:cubicBezTo>
                  <a:cubicBezTo>
                    <a:pt x="511" y="1047"/>
                    <a:pt x="497" y="1054"/>
                    <a:pt x="492" y="1067"/>
                  </a:cubicBezTo>
                  <a:cubicBezTo>
                    <a:pt x="462" y="1140"/>
                    <a:pt x="462" y="1140"/>
                    <a:pt x="462" y="1140"/>
                  </a:cubicBezTo>
                  <a:cubicBezTo>
                    <a:pt x="457" y="1150"/>
                    <a:pt x="445" y="1156"/>
                    <a:pt x="434" y="1151"/>
                  </a:cubicBezTo>
                  <a:cubicBezTo>
                    <a:pt x="355" y="1119"/>
                    <a:pt x="355" y="1119"/>
                    <a:pt x="355" y="1119"/>
                  </a:cubicBezTo>
                  <a:cubicBezTo>
                    <a:pt x="349" y="1116"/>
                    <a:pt x="345" y="1112"/>
                    <a:pt x="343" y="1107"/>
                  </a:cubicBezTo>
                  <a:cubicBezTo>
                    <a:pt x="341" y="1101"/>
                    <a:pt x="341" y="1096"/>
                    <a:pt x="343" y="1090"/>
                  </a:cubicBezTo>
                  <a:cubicBezTo>
                    <a:pt x="373" y="1018"/>
                    <a:pt x="373" y="1018"/>
                    <a:pt x="373" y="1018"/>
                  </a:cubicBezTo>
                  <a:cubicBezTo>
                    <a:pt x="379" y="1005"/>
                    <a:pt x="374" y="990"/>
                    <a:pt x="363" y="983"/>
                  </a:cubicBezTo>
                  <a:cubicBezTo>
                    <a:pt x="314" y="950"/>
                    <a:pt x="272" y="908"/>
                    <a:pt x="239" y="860"/>
                  </a:cubicBezTo>
                  <a:cubicBezTo>
                    <a:pt x="232" y="848"/>
                    <a:pt x="217" y="844"/>
                    <a:pt x="204" y="849"/>
                  </a:cubicBezTo>
                  <a:cubicBezTo>
                    <a:pt x="132" y="879"/>
                    <a:pt x="132" y="879"/>
                    <a:pt x="132" y="879"/>
                  </a:cubicBezTo>
                  <a:cubicBezTo>
                    <a:pt x="121" y="884"/>
                    <a:pt x="108" y="878"/>
                    <a:pt x="104" y="867"/>
                  </a:cubicBezTo>
                  <a:cubicBezTo>
                    <a:pt x="71" y="788"/>
                    <a:pt x="71" y="788"/>
                    <a:pt x="71" y="788"/>
                  </a:cubicBezTo>
                  <a:cubicBezTo>
                    <a:pt x="67" y="778"/>
                    <a:pt x="72" y="765"/>
                    <a:pt x="83" y="760"/>
                  </a:cubicBezTo>
                  <a:cubicBezTo>
                    <a:pt x="155" y="730"/>
                    <a:pt x="155" y="730"/>
                    <a:pt x="155" y="730"/>
                  </a:cubicBezTo>
                  <a:cubicBezTo>
                    <a:pt x="168" y="725"/>
                    <a:pt x="175" y="711"/>
                    <a:pt x="173" y="698"/>
                  </a:cubicBezTo>
                  <a:cubicBezTo>
                    <a:pt x="161" y="640"/>
                    <a:pt x="161" y="582"/>
                    <a:pt x="173" y="524"/>
                  </a:cubicBezTo>
                  <a:cubicBezTo>
                    <a:pt x="175" y="510"/>
                    <a:pt x="168" y="497"/>
                    <a:pt x="155" y="492"/>
                  </a:cubicBezTo>
                  <a:cubicBezTo>
                    <a:pt x="83" y="461"/>
                    <a:pt x="83" y="461"/>
                    <a:pt x="83" y="461"/>
                  </a:cubicBezTo>
                  <a:cubicBezTo>
                    <a:pt x="77" y="459"/>
                    <a:pt x="73" y="455"/>
                    <a:pt x="71" y="450"/>
                  </a:cubicBezTo>
                  <a:cubicBezTo>
                    <a:pt x="69" y="444"/>
                    <a:pt x="69" y="438"/>
                    <a:pt x="71" y="433"/>
                  </a:cubicBezTo>
                  <a:cubicBezTo>
                    <a:pt x="104" y="354"/>
                    <a:pt x="104" y="354"/>
                    <a:pt x="104" y="354"/>
                  </a:cubicBezTo>
                  <a:cubicBezTo>
                    <a:pt x="106" y="349"/>
                    <a:pt x="110" y="345"/>
                    <a:pt x="116" y="342"/>
                  </a:cubicBezTo>
                  <a:cubicBezTo>
                    <a:pt x="121" y="340"/>
                    <a:pt x="127" y="340"/>
                    <a:pt x="132" y="342"/>
                  </a:cubicBezTo>
                  <a:cubicBezTo>
                    <a:pt x="205" y="372"/>
                    <a:pt x="205" y="372"/>
                    <a:pt x="205" y="372"/>
                  </a:cubicBezTo>
                  <a:cubicBezTo>
                    <a:pt x="217" y="378"/>
                    <a:pt x="232" y="373"/>
                    <a:pt x="240" y="362"/>
                  </a:cubicBezTo>
                  <a:cubicBezTo>
                    <a:pt x="272" y="313"/>
                    <a:pt x="314" y="271"/>
                    <a:pt x="363" y="239"/>
                  </a:cubicBezTo>
                  <a:cubicBezTo>
                    <a:pt x="374" y="231"/>
                    <a:pt x="379" y="216"/>
                    <a:pt x="373" y="204"/>
                  </a:cubicBezTo>
                  <a:cubicBezTo>
                    <a:pt x="343" y="131"/>
                    <a:pt x="343" y="131"/>
                    <a:pt x="343" y="131"/>
                  </a:cubicBezTo>
                  <a:cubicBezTo>
                    <a:pt x="341" y="126"/>
                    <a:pt x="341" y="120"/>
                    <a:pt x="343" y="115"/>
                  </a:cubicBezTo>
                  <a:cubicBezTo>
                    <a:pt x="346" y="109"/>
                    <a:pt x="350" y="105"/>
                    <a:pt x="355" y="103"/>
                  </a:cubicBezTo>
                  <a:cubicBezTo>
                    <a:pt x="434" y="70"/>
                    <a:pt x="434" y="70"/>
                    <a:pt x="434" y="70"/>
                  </a:cubicBezTo>
                  <a:cubicBezTo>
                    <a:pt x="445" y="66"/>
                    <a:pt x="458" y="71"/>
                    <a:pt x="462" y="82"/>
                  </a:cubicBezTo>
                  <a:cubicBezTo>
                    <a:pt x="492" y="154"/>
                    <a:pt x="492" y="154"/>
                    <a:pt x="492" y="154"/>
                  </a:cubicBezTo>
                  <a:cubicBezTo>
                    <a:pt x="498" y="169"/>
                    <a:pt x="515" y="176"/>
                    <a:pt x="530" y="170"/>
                  </a:cubicBezTo>
                  <a:cubicBezTo>
                    <a:pt x="545" y="164"/>
                    <a:pt x="552" y="147"/>
                    <a:pt x="546" y="132"/>
                  </a:cubicBezTo>
                  <a:cubicBezTo>
                    <a:pt x="516" y="60"/>
                    <a:pt x="516" y="60"/>
                    <a:pt x="516" y="60"/>
                  </a:cubicBezTo>
                  <a:cubicBezTo>
                    <a:pt x="499" y="19"/>
                    <a:pt x="452" y="0"/>
                    <a:pt x="412" y="17"/>
                  </a:cubicBezTo>
                  <a:cubicBezTo>
                    <a:pt x="333" y="49"/>
                    <a:pt x="333" y="49"/>
                    <a:pt x="333" y="49"/>
                  </a:cubicBezTo>
                  <a:cubicBezTo>
                    <a:pt x="313" y="57"/>
                    <a:pt x="298" y="73"/>
                    <a:pt x="290" y="92"/>
                  </a:cubicBezTo>
                  <a:cubicBezTo>
                    <a:pt x="282" y="112"/>
                    <a:pt x="282" y="134"/>
                    <a:pt x="290" y="154"/>
                  </a:cubicBezTo>
                  <a:cubicBezTo>
                    <a:pt x="311" y="204"/>
                    <a:pt x="311" y="204"/>
                    <a:pt x="311" y="204"/>
                  </a:cubicBezTo>
                  <a:cubicBezTo>
                    <a:pt x="270" y="234"/>
                    <a:pt x="235" y="270"/>
                    <a:pt x="205" y="310"/>
                  </a:cubicBezTo>
                  <a:cubicBezTo>
                    <a:pt x="154" y="289"/>
                    <a:pt x="154" y="289"/>
                    <a:pt x="154" y="289"/>
                  </a:cubicBezTo>
                  <a:cubicBezTo>
                    <a:pt x="134" y="281"/>
                    <a:pt x="113" y="281"/>
                    <a:pt x="93" y="289"/>
                  </a:cubicBezTo>
                  <a:cubicBezTo>
                    <a:pt x="73" y="297"/>
                    <a:pt x="58" y="313"/>
                    <a:pt x="50" y="332"/>
                  </a:cubicBezTo>
                  <a:cubicBezTo>
                    <a:pt x="17" y="411"/>
                    <a:pt x="17" y="411"/>
                    <a:pt x="17" y="411"/>
                  </a:cubicBezTo>
                  <a:cubicBezTo>
                    <a:pt x="9" y="431"/>
                    <a:pt x="9" y="452"/>
                    <a:pt x="17" y="472"/>
                  </a:cubicBezTo>
                  <a:cubicBezTo>
                    <a:pt x="25" y="492"/>
                    <a:pt x="40" y="507"/>
                    <a:pt x="60" y="516"/>
                  </a:cubicBezTo>
                  <a:cubicBezTo>
                    <a:pt x="111" y="537"/>
                    <a:pt x="111" y="537"/>
                    <a:pt x="111" y="537"/>
                  </a:cubicBezTo>
                  <a:cubicBezTo>
                    <a:pt x="103" y="587"/>
                    <a:pt x="103" y="636"/>
                    <a:pt x="111" y="686"/>
                  </a:cubicBezTo>
                  <a:cubicBezTo>
                    <a:pt x="60" y="708"/>
                    <a:pt x="60" y="708"/>
                    <a:pt x="60" y="708"/>
                  </a:cubicBezTo>
                  <a:cubicBezTo>
                    <a:pt x="20" y="724"/>
                    <a:pt x="0" y="771"/>
                    <a:pt x="17" y="812"/>
                  </a:cubicBezTo>
                  <a:cubicBezTo>
                    <a:pt x="50" y="889"/>
                    <a:pt x="50" y="889"/>
                    <a:pt x="50" y="889"/>
                  </a:cubicBezTo>
                  <a:cubicBezTo>
                    <a:pt x="66" y="930"/>
                    <a:pt x="113" y="949"/>
                    <a:pt x="154" y="932"/>
                  </a:cubicBezTo>
                  <a:cubicBezTo>
                    <a:pt x="205" y="911"/>
                    <a:pt x="205" y="911"/>
                    <a:pt x="205" y="911"/>
                  </a:cubicBezTo>
                  <a:cubicBezTo>
                    <a:pt x="234" y="952"/>
                    <a:pt x="270" y="987"/>
                    <a:pt x="310" y="1017"/>
                  </a:cubicBezTo>
                  <a:cubicBezTo>
                    <a:pt x="289" y="1068"/>
                    <a:pt x="289" y="1068"/>
                    <a:pt x="289" y="1068"/>
                  </a:cubicBezTo>
                  <a:cubicBezTo>
                    <a:pt x="281" y="1088"/>
                    <a:pt x="281" y="1109"/>
                    <a:pt x="289" y="1129"/>
                  </a:cubicBezTo>
                  <a:cubicBezTo>
                    <a:pt x="297" y="1149"/>
                    <a:pt x="313" y="1164"/>
                    <a:pt x="333" y="1172"/>
                  </a:cubicBezTo>
                  <a:cubicBezTo>
                    <a:pt x="411" y="1205"/>
                    <a:pt x="411" y="1205"/>
                    <a:pt x="411" y="1205"/>
                  </a:cubicBezTo>
                  <a:cubicBezTo>
                    <a:pt x="452" y="1222"/>
                    <a:pt x="499" y="1203"/>
                    <a:pt x="515" y="1162"/>
                  </a:cubicBezTo>
                  <a:cubicBezTo>
                    <a:pt x="536" y="1111"/>
                    <a:pt x="536" y="1111"/>
                    <a:pt x="536" y="1111"/>
                  </a:cubicBezTo>
                  <a:cubicBezTo>
                    <a:pt x="586" y="1119"/>
                    <a:pt x="636" y="1119"/>
                    <a:pt x="686" y="1111"/>
                  </a:cubicBezTo>
                  <a:cubicBezTo>
                    <a:pt x="707" y="1162"/>
                    <a:pt x="707" y="1162"/>
                    <a:pt x="707" y="1162"/>
                  </a:cubicBezTo>
                  <a:cubicBezTo>
                    <a:pt x="720" y="1193"/>
                    <a:pt x="750" y="1211"/>
                    <a:pt x="781" y="1211"/>
                  </a:cubicBezTo>
                  <a:cubicBezTo>
                    <a:pt x="791" y="1211"/>
                    <a:pt x="801" y="1209"/>
                    <a:pt x="811" y="1205"/>
                  </a:cubicBezTo>
                  <a:cubicBezTo>
                    <a:pt x="890" y="1172"/>
                    <a:pt x="890" y="1172"/>
                    <a:pt x="890" y="1172"/>
                  </a:cubicBezTo>
                  <a:cubicBezTo>
                    <a:pt x="931" y="1156"/>
                    <a:pt x="950" y="1109"/>
                    <a:pt x="933" y="1068"/>
                  </a:cubicBezTo>
                  <a:cubicBezTo>
                    <a:pt x="912" y="1018"/>
                    <a:pt x="912" y="1018"/>
                    <a:pt x="912" y="1018"/>
                  </a:cubicBezTo>
                  <a:cubicBezTo>
                    <a:pt x="952" y="988"/>
                    <a:pt x="988" y="952"/>
                    <a:pt x="1018" y="912"/>
                  </a:cubicBezTo>
                  <a:cubicBezTo>
                    <a:pt x="1069" y="933"/>
                    <a:pt x="1069" y="933"/>
                    <a:pt x="1069" y="933"/>
                  </a:cubicBezTo>
                  <a:cubicBezTo>
                    <a:pt x="1109" y="950"/>
                    <a:pt x="1156" y="930"/>
                    <a:pt x="1173" y="890"/>
                  </a:cubicBezTo>
                  <a:cubicBezTo>
                    <a:pt x="1205" y="811"/>
                    <a:pt x="1205" y="811"/>
                    <a:pt x="1205" y="811"/>
                  </a:cubicBezTo>
                  <a:cubicBezTo>
                    <a:pt x="1213" y="791"/>
                    <a:pt x="1213" y="770"/>
                    <a:pt x="1205" y="750"/>
                  </a:cubicBezTo>
                  <a:cubicBezTo>
                    <a:pt x="1197" y="730"/>
                    <a:pt x="1182" y="715"/>
                    <a:pt x="1162" y="707"/>
                  </a:cubicBezTo>
                  <a:cubicBezTo>
                    <a:pt x="1090" y="676"/>
                    <a:pt x="1090" y="676"/>
                    <a:pt x="1090" y="676"/>
                  </a:cubicBezTo>
                  <a:cubicBezTo>
                    <a:pt x="1075" y="670"/>
                    <a:pt x="1058" y="677"/>
                    <a:pt x="1052" y="692"/>
                  </a:cubicBezTo>
                  <a:cubicBezTo>
                    <a:pt x="1046" y="707"/>
                    <a:pt x="1053" y="724"/>
                    <a:pt x="1068" y="730"/>
                  </a:cubicBezTo>
                  <a:cubicBezTo>
                    <a:pt x="1140" y="760"/>
                    <a:pt x="1140" y="760"/>
                    <a:pt x="1140" y="760"/>
                  </a:cubicBezTo>
                  <a:cubicBezTo>
                    <a:pt x="1146" y="762"/>
                    <a:pt x="1150" y="766"/>
                    <a:pt x="1152" y="772"/>
                  </a:cubicBezTo>
                  <a:cubicBezTo>
                    <a:pt x="1154" y="777"/>
                    <a:pt x="1154" y="783"/>
                    <a:pt x="1152" y="788"/>
                  </a:cubicBezTo>
                  <a:lnTo>
                    <a:pt x="1119" y="867"/>
                  </a:lnTo>
                  <a:close/>
                  <a:moveTo>
                    <a:pt x="1119" y="867"/>
                  </a:moveTo>
                  <a:cubicBezTo>
                    <a:pt x="1119" y="867"/>
                    <a:pt x="1119" y="867"/>
                    <a:pt x="1119" y="8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63" name="Freeform 314">
              <a:extLst>
                <a:ext uri="{FF2B5EF4-FFF2-40B4-BE49-F238E27FC236}">
                  <a16:creationId xmlns:a16="http://schemas.microsoft.com/office/drawing/2014/main" id="{6807E96F-3F1F-42CA-99B5-C7440E66FEAA}"/>
                </a:ext>
              </a:extLst>
            </p:cNvPr>
            <p:cNvSpPr>
              <a:spLocks noEditPoints="1"/>
            </p:cNvSpPr>
            <p:nvPr/>
          </p:nvSpPr>
          <p:spPr bwMode="auto">
            <a:xfrm>
              <a:off x="11385550" y="5710238"/>
              <a:ext cx="2249487" cy="2222500"/>
            </a:xfrm>
            <a:custGeom>
              <a:avLst/>
              <a:gdLst>
                <a:gd name="T0" fmla="*/ 256 w 513"/>
                <a:gd name="T1" fmla="*/ 58 h 512"/>
                <a:gd name="T2" fmla="*/ 284 w 513"/>
                <a:gd name="T3" fmla="*/ 29 h 512"/>
                <a:gd name="T4" fmla="*/ 255 w 513"/>
                <a:gd name="T5" fmla="*/ 0 h 512"/>
                <a:gd name="T6" fmla="*/ 255 w 513"/>
                <a:gd name="T7" fmla="*/ 0 h 512"/>
                <a:gd name="T8" fmla="*/ 75 w 513"/>
                <a:gd name="T9" fmla="*/ 76 h 512"/>
                <a:gd name="T10" fmla="*/ 1 w 513"/>
                <a:gd name="T11" fmla="*/ 257 h 512"/>
                <a:gd name="T12" fmla="*/ 77 w 513"/>
                <a:gd name="T13" fmla="*/ 438 h 512"/>
                <a:gd name="T14" fmla="*/ 257 w 513"/>
                <a:gd name="T15" fmla="*/ 512 h 512"/>
                <a:gd name="T16" fmla="*/ 259 w 513"/>
                <a:gd name="T17" fmla="*/ 512 h 512"/>
                <a:gd name="T18" fmla="*/ 439 w 513"/>
                <a:gd name="T19" fmla="*/ 435 h 512"/>
                <a:gd name="T20" fmla="*/ 513 w 513"/>
                <a:gd name="T21" fmla="*/ 254 h 512"/>
                <a:gd name="T22" fmla="*/ 483 w 513"/>
                <a:gd name="T23" fmla="*/ 225 h 512"/>
                <a:gd name="T24" fmla="*/ 483 w 513"/>
                <a:gd name="T25" fmla="*/ 225 h 512"/>
                <a:gd name="T26" fmla="*/ 454 w 513"/>
                <a:gd name="T27" fmla="*/ 254 h 512"/>
                <a:gd name="T28" fmla="*/ 397 w 513"/>
                <a:gd name="T29" fmla="*/ 395 h 512"/>
                <a:gd name="T30" fmla="*/ 258 w 513"/>
                <a:gd name="T31" fmla="*/ 454 h 512"/>
                <a:gd name="T32" fmla="*/ 256 w 513"/>
                <a:gd name="T33" fmla="*/ 454 h 512"/>
                <a:gd name="T34" fmla="*/ 117 w 513"/>
                <a:gd name="T35" fmla="*/ 397 h 512"/>
                <a:gd name="T36" fmla="*/ 59 w 513"/>
                <a:gd name="T37" fmla="*/ 257 h 512"/>
                <a:gd name="T38" fmla="*/ 115 w 513"/>
                <a:gd name="T39" fmla="*/ 117 h 512"/>
                <a:gd name="T40" fmla="*/ 256 w 513"/>
                <a:gd name="T41" fmla="*/ 58 h 512"/>
                <a:gd name="T42" fmla="*/ 256 w 513"/>
                <a:gd name="T43" fmla="*/ 58 h 512"/>
                <a:gd name="T44" fmla="*/ 256 w 513"/>
                <a:gd name="T45" fmla="*/ 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3" h="512">
                  <a:moveTo>
                    <a:pt x="256" y="58"/>
                  </a:moveTo>
                  <a:cubicBezTo>
                    <a:pt x="272" y="58"/>
                    <a:pt x="284" y="45"/>
                    <a:pt x="284" y="29"/>
                  </a:cubicBezTo>
                  <a:cubicBezTo>
                    <a:pt x="284" y="13"/>
                    <a:pt x="271" y="0"/>
                    <a:pt x="255" y="0"/>
                  </a:cubicBezTo>
                  <a:cubicBezTo>
                    <a:pt x="255" y="0"/>
                    <a:pt x="255" y="0"/>
                    <a:pt x="255" y="0"/>
                  </a:cubicBezTo>
                  <a:cubicBezTo>
                    <a:pt x="187" y="1"/>
                    <a:pt x="123" y="27"/>
                    <a:pt x="75" y="76"/>
                  </a:cubicBezTo>
                  <a:cubicBezTo>
                    <a:pt x="27" y="125"/>
                    <a:pt x="0" y="189"/>
                    <a:pt x="1" y="257"/>
                  </a:cubicBezTo>
                  <a:cubicBezTo>
                    <a:pt x="2" y="326"/>
                    <a:pt x="28" y="390"/>
                    <a:pt x="77" y="438"/>
                  </a:cubicBezTo>
                  <a:cubicBezTo>
                    <a:pt x="125" y="486"/>
                    <a:pt x="189" y="512"/>
                    <a:pt x="257" y="512"/>
                  </a:cubicBezTo>
                  <a:cubicBezTo>
                    <a:pt x="259" y="512"/>
                    <a:pt x="259" y="512"/>
                    <a:pt x="259" y="512"/>
                  </a:cubicBezTo>
                  <a:cubicBezTo>
                    <a:pt x="327" y="511"/>
                    <a:pt x="391" y="484"/>
                    <a:pt x="439" y="435"/>
                  </a:cubicBezTo>
                  <a:cubicBezTo>
                    <a:pt x="487" y="387"/>
                    <a:pt x="513" y="322"/>
                    <a:pt x="513" y="254"/>
                  </a:cubicBezTo>
                  <a:cubicBezTo>
                    <a:pt x="513" y="238"/>
                    <a:pt x="499" y="225"/>
                    <a:pt x="483" y="225"/>
                  </a:cubicBezTo>
                  <a:cubicBezTo>
                    <a:pt x="483" y="225"/>
                    <a:pt x="483" y="225"/>
                    <a:pt x="483" y="225"/>
                  </a:cubicBezTo>
                  <a:cubicBezTo>
                    <a:pt x="467" y="225"/>
                    <a:pt x="454" y="238"/>
                    <a:pt x="454" y="254"/>
                  </a:cubicBezTo>
                  <a:cubicBezTo>
                    <a:pt x="455" y="307"/>
                    <a:pt x="435" y="357"/>
                    <a:pt x="397" y="395"/>
                  </a:cubicBezTo>
                  <a:cubicBezTo>
                    <a:pt x="360" y="433"/>
                    <a:pt x="311" y="453"/>
                    <a:pt x="258" y="454"/>
                  </a:cubicBezTo>
                  <a:cubicBezTo>
                    <a:pt x="256" y="454"/>
                    <a:pt x="256" y="454"/>
                    <a:pt x="256" y="454"/>
                  </a:cubicBezTo>
                  <a:cubicBezTo>
                    <a:pt x="204" y="454"/>
                    <a:pt x="155" y="433"/>
                    <a:pt x="117" y="397"/>
                  </a:cubicBezTo>
                  <a:cubicBezTo>
                    <a:pt x="80" y="360"/>
                    <a:pt x="59" y="310"/>
                    <a:pt x="59" y="257"/>
                  </a:cubicBezTo>
                  <a:cubicBezTo>
                    <a:pt x="58" y="204"/>
                    <a:pt x="78" y="154"/>
                    <a:pt x="115" y="117"/>
                  </a:cubicBezTo>
                  <a:cubicBezTo>
                    <a:pt x="153" y="79"/>
                    <a:pt x="203" y="58"/>
                    <a:pt x="256" y="58"/>
                  </a:cubicBezTo>
                  <a:close/>
                  <a:moveTo>
                    <a:pt x="256" y="58"/>
                  </a:moveTo>
                  <a:cubicBezTo>
                    <a:pt x="256" y="58"/>
                    <a:pt x="256" y="58"/>
                    <a:pt x="256" y="5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64" name="Freeform 315">
              <a:extLst>
                <a:ext uri="{FF2B5EF4-FFF2-40B4-BE49-F238E27FC236}">
                  <a16:creationId xmlns:a16="http://schemas.microsoft.com/office/drawing/2014/main" id="{2025D03D-A582-4AB1-B6C2-5E3667753AFE}"/>
                </a:ext>
              </a:extLst>
            </p:cNvPr>
            <p:cNvSpPr>
              <a:spLocks noEditPoints="1"/>
            </p:cNvSpPr>
            <p:nvPr/>
          </p:nvSpPr>
          <p:spPr bwMode="auto">
            <a:xfrm>
              <a:off x="12704763" y="2674938"/>
              <a:ext cx="4056062" cy="4021138"/>
            </a:xfrm>
            <a:custGeom>
              <a:avLst/>
              <a:gdLst>
                <a:gd name="T0" fmla="*/ 925 w 925"/>
                <a:gd name="T1" fmla="*/ 494 h 926"/>
                <a:gd name="T2" fmla="*/ 859 w 925"/>
                <a:gd name="T3" fmla="*/ 366 h 926"/>
                <a:gd name="T4" fmla="*/ 787 w 925"/>
                <a:gd name="T5" fmla="*/ 275 h 926"/>
                <a:gd name="T6" fmla="*/ 811 w 925"/>
                <a:gd name="T7" fmla="*/ 158 h 926"/>
                <a:gd name="T8" fmla="*/ 721 w 925"/>
                <a:gd name="T9" fmla="*/ 95 h 926"/>
                <a:gd name="T10" fmla="*/ 651 w 925"/>
                <a:gd name="T11" fmla="*/ 138 h 926"/>
                <a:gd name="T12" fmla="*/ 559 w 925"/>
                <a:gd name="T13" fmla="*/ 66 h 926"/>
                <a:gd name="T14" fmla="*/ 431 w 925"/>
                <a:gd name="T15" fmla="*/ 0 h 926"/>
                <a:gd name="T16" fmla="*/ 366 w 925"/>
                <a:gd name="T17" fmla="*/ 100 h 926"/>
                <a:gd name="T18" fmla="*/ 250 w 925"/>
                <a:gd name="T19" fmla="*/ 114 h 926"/>
                <a:gd name="T20" fmla="*/ 158 w 925"/>
                <a:gd name="T21" fmla="*/ 114 h 926"/>
                <a:gd name="T22" fmla="*/ 114 w 925"/>
                <a:gd name="T23" fmla="*/ 251 h 926"/>
                <a:gd name="T24" fmla="*/ 100 w 925"/>
                <a:gd name="T25" fmla="*/ 366 h 926"/>
                <a:gd name="T26" fmla="*/ 0 w 925"/>
                <a:gd name="T27" fmla="*/ 432 h 926"/>
                <a:gd name="T28" fmla="*/ 66 w 925"/>
                <a:gd name="T29" fmla="*/ 560 h 926"/>
                <a:gd name="T30" fmla="*/ 138 w 925"/>
                <a:gd name="T31" fmla="*/ 651 h 926"/>
                <a:gd name="T32" fmla="*/ 114 w 925"/>
                <a:gd name="T33" fmla="*/ 768 h 926"/>
                <a:gd name="T34" fmla="*/ 204 w 925"/>
                <a:gd name="T35" fmla="*/ 831 h 926"/>
                <a:gd name="T36" fmla="*/ 274 w 925"/>
                <a:gd name="T37" fmla="*/ 788 h 926"/>
                <a:gd name="T38" fmla="*/ 366 w 925"/>
                <a:gd name="T39" fmla="*/ 860 h 926"/>
                <a:gd name="T40" fmla="*/ 494 w 925"/>
                <a:gd name="T41" fmla="*/ 926 h 926"/>
                <a:gd name="T42" fmla="*/ 559 w 925"/>
                <a:gd name="T43" fmla="*/ 826 h 926"/>
                <a:gd name="T44" fmla="*/ 675 w 925"/>
                <a:gd name="T45" fmla="*/ 812 h 926"/>
                <a:gd name="T46" fmla="*/ 767 w 925"/>
                <a:gd name="T47" fmla="*/ 812 h 926"/>
                <a:gd name="T48" fmla="*/ 811 w 925"/>
                <a:gd name="T49" fmla="*/ 675 h 926"/>
                <a:gd name="T50" fmla="*/ 825 w 925"/>
                <a:gd name="T51" fmla="*/ 560 h 926"/>
                <a:gd name="T52" fmla="*/ 774 w 925"/>
                <a:gd name="T53" fmla="*/ 525 h 926"/>
                <a:gd name="T54" fmla="*/ 730 w 925"/>
                <a:gd name="T55" fmla="*/ 676 h 926"/>
                <a:gd name="T56" fmla="*/ 770 w 925"/>
                <a:gd name="T57" fmla="*/ 727 h 926"/>
                <a:gd name="T58" fmla="*/ 721 w 925"/>
                <a:gd name="T59" fmla="*/ 773 h 926"/>
                <a:gd name="T60" fmla="*/ 675 w 925"/>
                <a:gd name="T61" fmla="*/ 731 h 926"/>
                <a:gd name="T62" fmla="*/ 524 w 925"/>
                <a:gd name="T63" fmla="*/ 775 h 926"/>
                <a:gd name="T64" fmla="*/ 501 w 925"/>
                <a:gd name="T65" fmla="*/ 860 h 926"/>
                <a:gd name="T66" fmla="*/ 431 w 925"/>
                <a:gd name="T67" fmla="*/ 868 h 926"/>
                <a:gd name="T68" fmla="*/ 423 w 925"/>
                <a:gd name="T69" fmla="*/ 803 h 926"/>
                <a:gd name="T70" fmla="*/ 286 w 925"/>
                <a:gd name="T71" fmla="*/ 727 h 926"/>
                <a:gd name="T72" fmla="*/ 249 w 925"/>
                <a:gd name="T73" fmla="*/ 731 h 926"/>
                <a:gd name="T74" fmla="*/ 204 w 925"/>
                <a:gd name="T75" fmla="*/ 774 h 926"/>
                <a:gd name="T76" fmla="*/ 154 w 925"/>
                <a:gd name="T77" fmla="*/ 728 h 926"/>
                <a:gd name="T78" fmla="*/ 195 w 925"/>
                <a:gd name="T79" fmla="*/ 676 h 926"/>
                <a:gd name="T80" fmla="*/ 151 w 925"/>
                <a:gd name="T81" fmla="*/ 525 h 926"/>
                <a:gd name="T82" fmla="*/ 65 w 925"/>
                <a:gd name="T83" fmla="*/ 502 h 926"/>
                <a:gd name="T84" fmla="*/ 58 w 925"/>
                <a:gd name="T85" fmla="*/ 432 h 926"/>
                <a:gd name="T86" fmla="*/ 122 w 925"/>
                <a:gd name="T87" fmla="*/ 424 h 926"/>
                <a:gd name="T88" fmla="*/ 198 w 925"/>
                <a:gd name="T89" fmla="*/ 287 h 926"/>
                <a:gd name="T90" fmla="*/ 154 w 925"/>
                <a:gd name="T91" fmla="*/ 210 h 926"/>
                <a:gd name="T92" fmla="*/ 154 w 925"/>
                <a:gd name="T93" fmla="*/ 199 h 926"/>
                <a:gd name="T94" fmla="*/ 203 w 925"/>
                <a:gd name="T95" fmla="*/ 153 h 926"/>
                <a:gd name="T96" fmla="*/ 249 w 925"/>
                <a:gd name="T97" fmla="*/ 195 h 926"/>
                <a:gd name="T98" fmla="*/ 400 w 925"/>
                <a:gd name="T99" fmla="*/ 151 h 926"/>
                <a:gd name="T100" fmla="*/ 423 w 925"/>
                <a:gd name="T101" fmla="*/ 66 h 926"/>
                <a:gd name="T102" fmla="*/ 493 w 925"/>
                <a:gd name="T103" fmla="*/ 59 h 926"/>
                <a:gd name="T104" fmla="*/ 501 w 925"/>
                <a:gd name="T105" fmla="*/ 123 h 926"/>
                <a:gd name="T106" fmla="*/ 638 w 925"/>
                <a:gd name="T107" fmla="*/ 199 h 926"/>
                <a:gd name="T108" fmla="*/ 715 w 925"/>
                <a:gd name="T109" fmla="*/ 155 h 926"/>
                <a:gd name="T110" fmla="*/ 726 w 925"/>
                <a:gd name="T111" fmla="*/ 155 h 926"/>
                <a:gd name="T112" fmla="*/ 770 w 925"/>
                <a:gd name="T113" fmla="*/ 210 h 926"/>
                <a:gd name="T114" fmla="*/ 726 w 925"/>
                <a:gd name="T115" fmla="*/ 287 h 926"/>
                <a:gd name="T116" fmla="*/ 802 w 925"/>
                <a:gd name="T117" fmla="*/ 425 h 926"/>
                <a:gd name="T118" fmla="*/ 866 w 925"/>
                <a:gd name="T119" fmla="*/ 432 h 926"/>
                <a:gd name="T120" fmla="*/ 859 w 925"/>
                <a:gd name="T121" fmla="*/ 502 h 926"/>
                <a:gd name="T122" fmla="*/ 774 w 925"/>
                <a:gd name="T123" fmla="*/ 525 h 926"/>
                <a:gd name="T124" fmla="*/ 774 w 925"/>
                <a:gd name="T125" fmla="*/ 525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926">
                  <a:moveTo>
                    <a:pt x="859" y="560"/>
                  </a:moveTo>
                  <a:cubicBezTo>
                    <a:pt x="895" y="560"/>
                    <a:pt x="925" y="530"/>
                    <a:pt x="925" y="494"/>
                  </a:cubicBezTo>
                  <a:cubicBezTo>
                    <a:pt x="925" y="432"/>
                    <a:pt x="925" y="432"/>
                    <a:pt x="925" y="432"/>
                  </a:cubicBezTo>
                  <a:cubicBezTo>
                    <a:pt x="925" y="396"/>
                    <a:pt x="895" y="366"/>
                    <a:pt x="859" y="366"/>
                  </a:cubicBezTo>
                  <a:cubicBezTo>
                    <a:pt x="825" y="366"/>
                    <a:pt x="825" y="366"/>
                    <a:pt x="825" y="366"/>
                  </a:cubicBezTo>
                  <a:cubicBezTo>
                    <a:pt x="816" y="334"/>
                    <a:pt x="804" y="303"/>
                    <a:pt x="787" y="275"/>
                  </a:cubicBezTo>
                  <a:cubicBezTo>
                    <a:pt x="811" y="251"/>
                    <a:pt x="811" y="251"/>
                    <a:pt x="811" y="251"/>
                  </a:cubicBezTo>
                  <a:cubicBezTo>
                    <a:pt x="837" y="225"/>
                    <a:pt x="837" y="183"/>
                    <a:pt x="811" y="158"/>
                  </a:cubicBezTo>
                  <a:cubicBezTo>
                    <a:pt x="767" y="114"/>
                    <a:pt x="767" y="114"/>
                    <a:pt x="767" y="114"/>
                  </a:cubicBezTo>
                  <a:cubicBezTo>
                    <a:pt x="755" y="101"/>
                    <a:pt x="738" y="95"/>
                    <a:pt x="721" y="95"/>
                  </a:cubicBezTo>
                  <a:cubicBezTo>
                    <a:pt x="703" y="95"/>
                    <a:pt x="687" y="101"/>
                    <a:pt x="675" y="114"/>
                  </a:cubicBezTo>
                  <a:cubicBezTo>
                    <a:pt x="651" y="138"/>
                    <a:pt x="651" y="138"/>
                    <a:pt x="651" y="138"/>
                  </a:cubicBezTo>
                  <a:cubicBezTo>
                    <a:pt x="622" y="121"/>
                    <a:pt x="591" y="108"/>
                    <a:pt x="559" y="100"/>
                  </a:cubicBezTo>
                  <a:cubicBezTo>
                    <a:pt x="559" y="66"/>
                    <a:pt x="559" y="66"/>
                    <a:pt x="559" y="66"/>
                  </a:cubicBezTo>
                  <a:cubicBezTo>
                    <a:pt x="559" y="30"/>
                    <a:pt x="530" y="0"/>
                    <a:pt x="494" y="0"/>
                  </a:cubicBezTo>
                  <a:cubicBezTo>
                    <a:pt x="431" y="0"/>
                    <a:pt x="431" y="0"/>
                    <a:pt x="431" y="0"/>
                  </a:cubicBezTo>
                  <a:cubicBezTo>
                    <a:pt x="395" y="0"/>
                    <a:pt x="366" y="30"/>
                    <a:pt x="366" y="66"/>
                  </a:cubicBezTo>
                  <a:cubicBezTo>
                    <a:pt x="366" y="100"/>
                    <a:pt x="366" y="100"/>
                    <a:pt x="366" y="100"/>
                  </a:cubicBezTo>
                  <a:cubicBezTo>
                    <a:pt x="334" y="109"/>
                    <a:pt x="303" y="121"/>
                    <a:pt x="274" y="138"/>
                  </a:cubicBezTo>
                  <a:cubicBezTo>
                    <a:pt x="250" y="114"/>
                    <a:pt x="250" y="114"/>
                    <a:pt x="250" y="114"/>
                  </a:cubicBezTo>
                  <a:cubicBezTo>
                    <a:pt x="238" y="101"/>
                    <a:pt x="221" y="95"/>
                    <a:pt x="204" y="95"/>
                  </a:cubicBezTo>
                  <a:cubicBezTo>
                    <a:pt x="186" y="95"/>
                    <a:pt x="170" y="101"/>
                    <a:pt x="158" y="114"/>
                  </a:cubicBezTo>
                  <a:cubicBezTo>
                    <a:pt x="114" y="158"/>
                    <a:pt x="114" y="158"/>
                    <a:pt x="114" y="158"/>
                  </a:cubicBezTo>
                  <a:cubicBezTo>
                    <a:pt x="88" y="183"/>
                    <a:pt x="88" y="225"/>
                    <a:pt x="114" y="251"/>
                  </a:cubicBezTo>
                  <a:cubicBezTo>
                    <a:pt x="138" y="275"/>
                    <a:pt x="138" y="275"/>
                    <a:pt x="138" y="275"/>
                  </a:cubicBezTo>
                  <a:cubicBezTo>
                    <a:pt x="121" y="304"/>
                    <a:pt x="108" y="334"/>
                    <a:pt x="100" y="366"/>
                  </a:cubicBezTo>
                  <a:cubicBezTo>
                    <a:pt x="66" y="366"/>
                    <a:pt x="66" y="366"/>
                    <a:pt x="66" y="366"/>
                  </a:cubicBezTo>
                  <a:cubicBezTo>
                    <a:pt x="30" y="366"/>
                    <a:pt x="0" y="396"/>
                    <a:pt x="0" y="432"/>
                  </a:cubicBezTo>
                  <a:cubicBezTo>
                    <a:pt x="0" y="494"/>
                    <a:pt x="0" y="494"/>
                    <a:pt x="0" y="494"/>
                  </a:cubicBezTo>
                  <a:cubicBezTo>
                    <a:pt x="0" y="530"/>
                    <a:pt x="30" y="560"/>
                    <a:pt x="66" y="560"/>
                  </a:cubicBezTo>
                  <a:cubicBezTo>
                    <a:pt x="100" y="560"/>
                    <a:pt x="100" y="560"/>
                    <a:pt x="100" y="560"/>
                  </a:cubicBezTo>
                  <a:cubicBezTo>
                    <a:pt x="109" y="592"/>
                    <a:pt x="121" y="623"/>
                    <a:pt x="138" y="651"/>
                  </a:cubicBezTo>
                  <a:cubicBezTo>
                    <a:pt x="114" y="675"/>
                    <a:pt x="114" y="675"/>
                    <a:pt x="114" y="675"/>
                  </a:cubicBezTo>
                  <a:cubicBezTo>
                    <a:pt x="88" y="701"/>
                    <a:pt x="88" y="743"/>
                    <a:pt x="114" y="768"/>
                  </a:cubicBezTo>
                  <a:cubicBezTo>
                    <a:pt x="158" y="812"/>
                    <a:pt x="158" y="812"/>
                    <a:pt x="158" y="812"/>
                  </a:cubicBezTo>
                  <a:cubicBezTo>
                    <a:pt x="170" y="825"/>
                    <a:pt x="187" y="831"/>
                    <a:pt x="204" y="831"/>
                  </a:cubicBezTo>
                  <a:cubicBezTo>
                    <a:pt x="222" y="831"/>
                    <a:pt x="238" y="825"/>
                    <a:pt x="250" y="812"/>
                  </a:cubicBezTo>
                  <a:cubicBezTo>
                    <a:pt x="274" y="788"/>
                    <a:pt x="274" y="788"/>
                    <a:pt x="274" y="788"/>
                  </a:cubicBezTo>
                  <a:cubicBezTo>
                    <a:pt x="303" y="805"/>
                    <a:pt x="334" y="818"/>
                    <a:pt x="366" y="826"/>
                  </a:cubicBezTo>
                  <a:cubicBezTo>
                    <a:pt x="366" y="860"/>
                    <a:pt x="366" y="860"/>
                    <a:pt x="366" y="860"/>
                  </a:cubicBezTo>
                  <a:cubicBezTo>
                    <a:pt x="366" y="896"/>
                    <a:pt x="395" y="926"/>
                    <a:pt x="431" y="926"/>
                  </a:cubicBezTo>
                  <a:cubicBezTo>
                    <a:pt x="494" y="926"/>
                    <a:pt x="494" y="926"/>
                    <a:pt x="494" y="926"/>
                  </a:cubicBezTo>
                  <a:cubicBezTo>
                    <a:pt x="530" y="926"/>
                    <a:pt x="559" y="896"/>
                    <a:pt x="559" y="860"/>
                  </a:cubicBezTo>
                  <a:cubicBezTo>
                    <a:pt x="559" y="826"/>
                    <a:pt x="559" y="826"/>
                    <a:pt x="559" y="826"/>
                  </a:cubicBezTo>
                  <a:cubicBezTo>
                    <a:pt x="591" y="817"/>
                    <a:pt x="622" y="804"/>
                    <a:pt x="651" y="788"/>
                  </a:cubicBezTo>
                  <a:cubicBezTo>
                    <a:pt x="675" y="812"/>
                    <a:pt x="675" y="812"/>
                    <a:pt x="675" y="812"/>
                  </a:cubicBezTo>
                  <a:cubicBezTo>
                    <a:pt x="687" y="824"/>
                    <a:pt x="704" y="831"/>
                    <a:pt x="721" y="831"/>
                  </a:cubicBezTo>
                  <a:cubicBezTo>
                    <a:pt x="739" y="831"/>
                    <a:pt x="755" y="824"/>
                    <a:pt x="767" y="812"/>
                  </a:cubicBezTo>
                  <a:cubicBezTo>
                    <a:pt x="811" y="768"/>
                    <a:pt x="811" y="768"/>
                    <a:pt x="811" y="768"/>
                  </a:cubicBezTo>
                  <a:cubicBezTo>
                    <a:pt x="837" y="742"/>
                    <a:pt x="837" y="700"/>
                    <a:pt x="811" y="675"/>
                  </a:cubicBezTo>
                  <a:cubicBezTo>
                    <a:pt x="787" y="651"/>
                    <a:pt x="787" y="651"/>
                    <a:pt x="787" y="651"/>
                  </a:cubicBezTo>
                  <a:cubicBezTo>
                    <a:pt x="804" y="622"/>
                    <a:pt x="817" y="592"/>
                    <a:pt x="825" y="560"/>
                  </a:cubicBezTo>
                  <a:lnTo>
                    <a:pt x="859" y="560"/>
                  </a:lnTo>
                  <a:close/>
                  <a:moveTo>
                    <a:pt x="774" y="525"/>
                  </a:moveTo>
                  <a:cubicBezTo>
                    <a:pt x="766" y="566"/>
                    <a:pt x="750" y="604"/>
                    <a:pt x="726" y="639"/>
                  </a:cubicBezTo>
                  <a:cubicBezTo>
                    <a:pt x="718" y="651"/>
                    <a:pt x="720" y="666"/>
                    <a:pt x="730" y="676"/>
                  </a:cubicBezTo>
                  <a:cubicBezTo>
                    <a:pt x="770" y="716"/>
                    <a:pt x="770" y="716"/>
                    <a:pt x="770" y="716"/>
                  </a:cubicBezTo>
                  <a:cubicBezTo>
                    <a:pt x="773" y="719"/>
                    <a:pt x="773" y="724"/>
                    <a:pt x="770" y="727"/>
                  </a:cubicBezTo>
                  <a:cubicBezTo>
                    <a:pt x="726" y="771"/>
                    <a:pt x="726" y="771"/>
                    <a:pt x="726" y="771"/>
                  </a:cubicBezTo>
                  <a:cubicBezTo>
                    <a:pt x="724" y="773"/>
                    <a:pt x="722" y="773"/>
                    <a:pt x="721" y="773"/>
                  </a:cubicBezTo>
                  <a:cubicBezTo>
                    <a:pt x="719" y="773"/>
                    <a:pt x="717" y="773"/>
                    <a:pt x="715" y="771"/>
                  </a:cubicBezTo>
                  <a:cubicBezTo>
                    <a:pt x="675" y="731"/>
                    <a:pt x="675" y="731"/>
                    <a:pt x="675" y="731"/>
                  </a:cubicBezTo>
                  <a:cubicBezTo>
                    <a:pt x="665" y="721"/>
                    <a:pt x="650" y="720"/>
                    <a:pt x="638" y="727"/>
                  </a:cubicBezTo>
                  <a:cubicBezTo>
                    <a:pt x="604" y="751"/>
                    <a:pt x="565" y="766"/>
                    <a:pt x="524" y="775"/>
                  </a:cubicBezTo>
                  <a:cubicBezTo>
                    <a:pt x="511" y="777"/>
                    <a:pt x="501" y="789"/>
                    <a:pt x="501" y="803"/>
                  </a:cubicBezTo>
                  <a:cubicBezTo>
                    <a:pt x="501" y="860"/>
                    <a:pt x="501" y="860"/>
                    <a:pt x="501" y="860"/>
                  </a:cubicBezTo>
                  <a:cubicBezTo>
                    <a:pt x="501" y="864"/>
                    <a:pt x="497" y="868"/>
                    <a:pt x="493" y="868"/>
                  </a:cubicBezTo>
                  <a:cubicBezTo>
                    <a:pt x="431" y="868"/>
                    <a:pt x="431" y="868"/>
                    <a:pt x="431" y="868"/>
                  </a:cubicBezTo>
                  <a:cubicBezTo>
                    <a:pt x="427" y="868"/>
                    <a:pt x="423" y="864"/>
                    <a:pt x="423" y="860"/>
                  </a:cubicBezTo>
                  <a:cubicBezTo>
                    <a:pt x="423" y="803"/>
                    <a:pt x="423" y="803"/>
                    <a:pt x="423" y="803"/>
                  </a:cubicBezTo>
                  <a:cubicBezTo>
                    <a:pt x="423" y="789"/>
                    <a:pt x="414" y="778"/>
                    <a:pt x="400" y="775"/>
                  </a:cubicBezTo>
                  <a:cubicBezTo>
                    <a:pt x="359" y="767"/>
                    <a:pt x="321" y="751"/>
                    <a:pt x="286" y="727"/>
                  </a:cubicBezTo>
                  <a:cubicBezTo>
                    <a:pt x="281" y="724"/>
                    <a:pt x="275" y="723"/>
                    <a:pt x="270" y="723"/>
                  </a:cubicBezTo>
                  <a:cubicBezTo>
                    <a:pt x="262" y="723"/>
                    <a:pt x="255" y="725"/>
                    <a:pt x="249" y="731"/>
                  </a:cubicBezTo>
                  <a:cubicBezTo>
                    <a:pt x="209" y="772"/>
                    <a:pt x="209" y="772"/>
                    <a:pt x="209" y="772"/>
                  </a:cubicBezTo>
                  <a:cubicBezTo>
                    <a:pt x="207" y="773"/>
                    <a:pt x="205" y="774"/>
                    <a:pt x="204" y="774"/>
                  </a:cubicBezTo>
                  <a:cubicBezTo>
                    <a:pt x="202" y="774"/>
                    <a:pt x="200" y="773"/>
                    <a:pt x="198" y="772"/>
                  </a:cubicBezTo>
                  <a:cubicBezTo>
                    <a:pt x="154" y="728"/>
                    <a:pt x="154" y="728"/>
                    <a:pt x="154" y="728"/>
                  </a:cubicBezTo>
                  <a:cubicBezTo>
                    <a:pt x="151" y="724"/>
                    <a:pt x="151" y="720"/>
                    <a:pt x="154" y="716"/>
                  </a:cubicBezTo>
                  <a:cubicBezTo>
                    <a:pt x="195" y="676"/>
                    <a:pt x="195" y="676"/>
                    <a:pt x="195" y="676"/>
                  </a:cubicBezTo>
                  <a:cubicBezTo>
                    <a:pt x="205" y="666"/>
                    <a:pt x="206" y="651"/>
                    <a:pt x="198" y="640"/>
                  </a:cubicBezTo>
                  <a:cubicBezTo>
                    <a:pt x="175" y="605"/>
                    <a:pt x="159" y="566"/>
                    <a:pt x="151" y="525"/>
                  </a:cubicBezTo>
                  <a:cubicBezTo>
                    <a:pt x="148" y="512"/>
                    <a:pt x="136" y="502"/>
                    <a:pt x="122" y="502"/>
                  </a:cubicBezTo>
                  <a:cubicBezTo>
                    <a:pt x="65" y="502"/>
                    <a:pt x="65" y="502"/>
                    <a:pt x="65" y="502"/>
                  </a:cubicBezTo>
                  <a:cubicBezTo>
                    <a:pt x="61" y="502"/>
                    <a:pt x="58" y="499"/>
                    <a:pt x="58" y="494"/>
                  </a:cubicBezTo>
                  <a:cubicBezTo>
                    <a:pt x="58" y="432"/>
                    <a:pt x="58" y="432"/>
                    <a:pt x="58" y="432"/>
                  </a:cubicBezTo>
                  <a:cubicBezTo>
                    <a:pt x="58" y="428"/>
                    <a:pt x="61" y="424"/>
                    <a:pt x="65" y="424"/>
                  </a:cubicBezTo>
                  <a:cubicBezTo>
                    <a:pt x="122" y="424"/>
                    <a:pt x="122" y="424"/>
                    <a:pt x="122" y="424"/>
                  </a:cubicBezTo>
                  <a:cubicBezTo>
                    <a:pt x="136" y="424"/>
                    <a:pt x="148" y="414"/>
                    <a:pt x="151" y="401"/>
                  </a:cubicBezTo>
                  <a:cubicBezTo>
                    <a:pt x="159" y="360"/>
                    <a:pt x="175" y="322"/>
                    <a:pt x="198" y="287"/>
                  </a:cubicBezTo>
                  <a:cubicBezTo>
                    <a:pt x="206" y="275"/>
                    <a:pt x="204" y="260"/>
                    <a:pt x="195" y="250"/>
                  </a:cubicBezTo>
                  <a:cubicBezTo>
                    <a:pt x="154" y="210"/>
                    <a:pt x="154" y="210"/>
                    <a:pt x="154" y="210"/>
                  </a:cubicBezTo>
                  <a:cubicBezTo>
                    <a:pt x="152" y="208"/>
                    <a:pt x="152" y="206"/>
                    <a:pt x="152" y="204"/>
                  </a:cubicBezTo>
                  <a:cubicBezTo>
                    <a:pt x="152" y="203"/>
                    <a:pt x="152" y="201"/>
                    <a:pt x="154" y="199"/>
                  </a:cubicBezTo>
                  <a:cubicBezTo>
                    <a:pt x="198" y="155"/>
                    <a:pt x="198" y="155"/>
                    <a:pt x="198" y="155"/>
                  </a:cubicBezTo>
                  <a:cubicBezTo>
                    <a:pt x="200" y="153"/>
                    <a:pt x="202" y="153"/>
                    <a:pt x="203" y="153"/>
                  </a:cubicBezTo>
                  <a:cubicBezTo>
                    <a:pt x="205" y="153"/>
                    <a:pt x="207" y="153"/>
                    <a:pt x="209" y="155"/>
                  </a:cubicBezTo>
                  <a:cubicBezTo>
                    <a:pt x="249" y="195"/>
                    <a:pt x="249" y="195"/>
                    <a:pt x="249" y="195"/>
                  </a:cubicBezTo>
                  <a:cubicBezTo>
                    <a:pt x="259" y="205"/>
                    <a:pt x="274" y="206"/>
                    <a:pt x="286" y="199"/>
                  </a:cubicBezTo>
                  <a:cubicBezTo>
                    <a:pt x="320" y="175"/>
                    <a:pt x="359" y="160"/>
                    <a:pt x="400" y="151"/>
                  </a:cubicBezTo>
                  <a:cubicBezTo>
                    <a:pt x="413" y="149"/>
                    <a:pt x="423" y="137"/>
                    <a:pt x="423" y="123"/>
                  </a:cubicBezTo>
                  <a:cubicBezTo>
                    <a:pt x="423" y="66"/>
                    <a:pt x="423" y="66"/>
                    <a:pt x="423" y="66"/>
                  </a:cubicBezTo>
                  <a:cubicBezTo>
                    <a:pt x="423" y="62"/>
                    <a:pt x="427" y="59"/>
                    <a:pt x="431" y="59"/>
                  </a:cubicBezTo>
                  <a:cubicBezTo>
                    <a:pt x="493" y="59"/>
                    <a:pt x="493" y="59"/>
                    <a:pt x="493" y="59"/>
                  </a:cubicBezTo>
                  <a:cubicBezTo>
                    <a:pt x="497" y="59"/>
                    <a:pt x="501" y="62"/>
                    <a:pt x="501" y="66"/>
                  </a:cubicBezTo>
                  <a:cubicBezTo>
                    <a:pt x="501" y="123"/>
                    <a:pt x="501" y="123"/>
                    <a:pt x="501" y="123"/>
                  </a:cubicBezTo>
                  <a:cubicBezTo>
                    <a:pt x="501" y="137"/>
                    <a:pt x="510" y="149"/>
                    <a:pt x="524" y="152"/>
                  </a:cubicBezTo>
                  <a:cubicBezTo>
                    <a:pt x="565" y="160"/>
                    <a:pt x="603" y="176"/>
                    <a:pt x="638" y="199"/>
                  </a:cubicBezTo>
                  <a:cubicBezTo>
                    <a:pt x="650" y="207"/>
                    <a:pt x="665" y="205"/>
                    <a:pt x="675" y="196"/>
                  </a:cubicBezTo>
                  <a:cubicBezTo>
                    <a:pt x="715" y="155"/>
                    <a:pt x="715" y="155"/>
                    <a:pt x="715" y="155"/>
                  </a:cubicBezTo>
                  <a:cubicBezTo>
                    <a:pt x="717" y="153"/>
                    <a:pt x="719" y="153"/>
                    <a:pt x="720" y="153"/>
                  </a:cubicBezTo>
                  <a:cubicBezTo>
                    <a:pt x="722" y="153"/>
                    <a:pt x="724" y="153"/>
                    <a:pt x="726" y="155"/>
                  </a:cubicBezTo>
                  <a:cubicBezTo>
                    <a:pt x="770" y="199"/>
                    <a:pt x="770" y="199"/>
                    <a:pt x="770" y="199"/>
                  </a:cubicBezTo>
                  <a:cubicBezTo>
                    <a:pt x="773" y="202"/>
                    <a:pt x="773" y="207"/>
                    <a:pt x="770" y="210"/>
                  </a:cubicBezTo>
                  <a:cubicBezTo>
                    <a:pt x="729" y="251"/>
                    <a:pt x="729" y="251"/>
                    <a:pt x="729" y="251"/>
                  </a:cubicBezTo>
                  <a:cubicBezTo>
                    <a:pt x="719" y="260"/>
                    <a:pt x="718" y="276"/>
                    <a:pt x="726" y="287"/>
                  </a:cubicBezTo>
                  <a:cubicBezTo>
                    <a:pt x="749" y="322"/>
                    <a:pt x="765" y="360"/>
                    <a:pt x="773" y="401"/>
                  </a:cubicBezTo>
                  <a:cubicBezTo>
                    <a:pt x="776" y="415"/>
                    <a:pt x="788" y="425"/>
                    <a:pt x="802" y="425"/>
                  </a:cubicBezTo>
                  <a:cubicBezTo>
                    <a:pt x="859" y="425"/>
                    <a:pt x="859" y="425"/>
                    <a:pt x="859" y="425"/>
                  </a:cubicBezTo>
                  <a:cubicBezTo>
                    <a:pt x="863" y="425"/>
                    <a:pt x="866" y="428"/>
                    <a:pt x="866" y="432"/>
                  </a:cubicBezTo>
                  <a:cubicBezTo>
                    <a:pt x="866" y="494"/>
                    <a:pt x="866" y="494"/>
                    <a:pt x="866" y="494"/>
                  </a:cubicBezTo>
                  <a:cubicBezTo>
                    <a:pt x="866" y="499"/>
                    <a:pt x="863" y="502"/>
                    <a:pt x="859" y="502"/>
                  </a:cubicBezTo>
                  <a:cubicBezTo>
                    <a:pt x="802" y="502"/>
                    <a:pt x="802" y="502"/>
                    <a:pt x="802" y="502"/>
                  </a:cubicBezTo>
                  <a:cubicBezTo>
                    <a:pt x="788" y="502"/>
                    <a:pt x="776" y="511"/>
                    <a:pt x="774" y="525"/>
                  </a:cubicBezTo>
                  <a:close/>
                  <a:moveTo>
                    <a:pt x="774" y="525"/>
                  </a:moveTo>
                  <a:cubicBezTo>
                    <a:pt x="774" y="525"/>
                    <a:pt x="774" y="525"/>
                    <a:pt x="774" y="52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65" name="Freeform 316">
              <a:extLst>
                <a:ext uri="{FF2B5EF4-FFF2-40B4-BE49-F238E27FC236}">
                  <a16:creationId xmlns:a16="http://schemas.microsoft.com/office/drawing/2014/main" id="{6E8C2A14-E04D-4537-98EB-C8B3611E196F}"/>
                </a:ext>
              </a:extLst>
            </p:cNvPr>
            <p:cNvSpPr>
              <a:spLocks noEditPoints="1"/>
            </p:cNvSpPr>
            <p:nvPr/>
          </p:nvSpPr>
          <p:spPr bwMode="auto">
            <a:xfrm>
              <a:off x="13916025" y="3878263"/>
              <a:ext cx="1630362" cy="1614488"/>
            </a:xfrm>
            <a:custGeom>
              <a:avLst/>
              <a:gdLst>
                <a:gd name="T0" fmla="*/ 186 w 372"/>
                <a:gd name="T1" fmla="*/ 0 h 372"/>
                <a:gd name="T2" fmla="*/ 0 w 372"/>
                <a:gd name="T3" fmla="*/ 186 h 372"/>
                <a:gd name="T4" fmla="*/ 186 w 372"/>
                <a:gd name="T5" fmla="*/ 372 h 372"/>
                <a:gd name="T6" fmla="*/ 372 w 372"/>
                <a:gd name="T7" fmla="*/ 186 h 372"/>
                <a:gd name="T8" fmla="*/ 186 w 372"/>
                <a:gd name="T9" fmla="*/ 0 h 372"/>
                <a:gd name="T10" fmla="*/ 186 w 372"/>
                <a:gd name="T11" fmla="*/ 314 h 372"/>
                <a:gd name="T12" fmla="*/ 58 w 372"/>
                <a:gd name="T13" fmla="*/ 186 h 372"/>
                <a:gd name="T14" fmla="*/ 186 w 372"/>
                <a:gd name="T15" fmla="*/ 58 h 372"/>
                <a:gd name="T16" fmla="*/ 314 w 372"/>
                <a:gd name="T17" fmla="*/ 186 h 372"/>
                <a:gd name="T18" fmla="*/ 186 w 372"/>
                <a:gd name="T19" fmla="*/ 314 h 372"/>
                <a:gd name="T20" fmla="*/ 186 w 372"/>
                <a:gd name="T21" fmla="*/ 314 h 372"/>
                <a:gd name="T22" fmla="*/ 186 w 372"/>
                <a:gd name="T23" fmla="*/ 31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2" h="372">
                  <a:moveTo>
                    <a:pt x="186" y="0"/>
                  </a:moveTo>
                  <a:cubicBezTo>
                    <a:pt x="83" y="0"/>
                    <a:pt x="0" y="83"/>
                    <a:pt x="0" y="186"/>
                  </a:cubicBezTo>
                  <a:cubicBezTo>
                    <a:pt x="0" y="288"/>
                    <a:pt x="84" y="372"/>
                    <a:pt x="186" y="372"/>
                  </a:cubicBezTo>
                  <a:cubicBezTo>
                    <a:pt x="289" y="372"/>
                    <a:pt x="372" y="288"/>
                    <a:pt x="372" y="186"/>
                  </a:cubicBezTo>
                  <a:cubicBezTo>
                    <a:pt x="372" y="83"/>
                    <a:pt x="289" y="0"/>
                    <a:pt x="186" y="0"/>
                  </a:cubicBezTo>
                  <a:close/>
                  <a:moveTo>
                    <a:pt x="186" y="314"/>
                  </a:moveTo>
                  <a:cubicBezTo>
                    <a:pt x="115" y="314"/>
                    <a:pt x="58" y="256"/>
                    <a:pt x="58" y="186"/>
                  </a:cubicBezTo>
                  <a:cubicBezTo>
                    <a:pt x="58" y="115"/>
                    <a:pt x="115" y="58"/>
                    <a:pt x="186" y="58"/>
                  </a:cubicBezTo>
                  <a:cubicBezTo>
                    <a:pt x="257" y="58"/>
                    <a:pt x="314" y="115"/>
                    <a:pt x="314" y="186"/>
                  </a:cubicBezTo>
                  <a:cubicBezTo>
                    <a:pt x="314" y="256"/>
                    <a:pt x="257" y="314"/>
                    <a:pt x="186" y="314"/>
                  </a:cubicBezTo>
                  <a:close/>
                  <a:moveTo>
                    <a:pt x="186" y="314"/>
                  </a:moveTo>
                  <a:cubicBezTo>
                    <a:pt x="186" y="314"/>
                    <a:pt x="186" y="314"/>
                    <a:pt x="186" y="31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166" name="Group 417">
            <a:extLst>
              <a:ext uri="{FF2B5EF4-FFF2-40B4-BE49-F238E27FC236}">
                <a16:creationId xmlns:a16="http://schemas.microsoft.com/office/drawing/2014/main" id="{2D63DA98-B44C-4977-A719-2F21E4A03C22}"/>
              </a:ext>
            </a:extLst>
          </p:cNvPr>
          <p:cNvGrpSpPr>
            <a:grpSpLocks noChangeAspect="1"/>
          </p:cNvGrpSpPr>
          <p:nvPr/>
        </p:nvGrpSpPr>
        <p:grpSpPr>
          <a:xfrm>
            <a:off x="9693197" y="3282842"/>
            <a:ext cx="461148" cy="457200"/>
            <a:chOff x="5980113" y="7442200"/>
            <a:chExt cx="927100" cy="919163"/>
          </a:xfrm>
        </p:grpSpPr>
        <p:sp>
          <p:nvSpPr>
            <p:cNvPr id="167" name="Freeform 369">
              <a:extLst>
                <a:ext uri="{FF2B5EF4-FFF2-40B4-BE49-F238E27FC236}">
                  <a16:creationId xmlns:a16="http://schemas.microsoft.com/office/drawing/2014/main" id="{257C5DA9-D15C-4F6D-BDD4-A3F63D491A48}"/>
                </a:ext>
              </a:extLst>
            </p:cNvPr>
            <p:cNvSpPr>
              <a:spLocks noEditPoints="1"/>
            </p:cNvSpPr>
            <p:nvPr/>
          </p:nvSpPr>
          <p:spPr bwMode="auto">
            <a:xfrm>
              <a:off x="6016625" y="7485063"/>
              <a:ext cx="434975" cy="430213"/>
            </a:xfrm>
            <a:custGeom>
              <a:avLst/>
              <a:gdLst>
                <a:gd name="T0" fmla="*/ 677 w 711"/>
                <a:gd name="T1" fmla="*/ 383 h 711"/>
                <a:gd name="T2" fmla="*/ 587 w 711"/>
                <a:gd name="T3" fmla="*/ 474 h 711"/>
                <a:gd name="T4" fmla="*/ 570 w 711"/>
                <a:gd name="T5" fmla="*/ 481 h 711"/>
                <a:gd name="T6" fmla="*/ 553 w 711"/>
                <a:gd name="T7" fmla="*/ 474 h 711"/>
                <a:gd name="T8" fmla="*/ 553 w 711"/>
                <a:gd name="T9" fmla="*/ 440 h 711"/>
                <a:gd name="T10" fmla="*/ 626 w 711"/>
                <a:gd name="T11" fmla="*/ 366 h 711"/>
                <a:gd name="T12" fmla="*/ 562 w 711"/>
                <a:gd name="T13" fmla="*/ 302 h 711"/>
                <a:gd name="T14" fmla="*/ 488 w 711"/>
                <a:gd name="T15" fmla="*/ 375 h 711"/>
                <a:gd name="T16" fmla="*/ 471 w 711"/>
                <a:gd name="T17" fmla="*/ 382 h 711"/>
                <a:gd name="T18" fmla="*/ 454 w 711"/>
                <a:gd name="T19" fmla="*/ 375 h 711"/>
                <a:gd name="T20" fmla="*/ 454 w 711"/>
                <a:gd name="T21" fmla="*/ 342 h 711"/>
                <a:gd name="T22" fmla="*/ 528 w 711"/>
                <a:gd name="T23" fmla="*/ 268 h 711"/>
                <a:gd name="T24" fmla="*/ 464 w 711"/>
                <a:gd name="T25" fmla="*/ 204 h 711"/>
                <a:gd name="T26" fmla="*/ 390 w 711"/>
                <a:gd name="T27" fmla="*/ 277 h 711"/>
                <a:gd name="T28" fmla="*/ 373 w 711"/>
                <a:gd name="T29" fmla="*/ 284 h 711"/>
                <a:gd name="T30" fmla="*/ 356 w 711"/>
                <a:gd name="T31" fmla="*/ 277 h 711"/>
                <a:gd name="T32" fmla="*/ 356 w 711"/>
                <a:gd name="T33" fmla="*/ 243 h 711"/>
                <a:gd name="T34" fmla="*/ 430 w 711"/>
                <a:gd name="T35" fmla="*/ 170 h 711"/>
                <a:gd name="T36" fmla="*/ 260 w 711"/>
                <a:gd name="T37" fmla="*/ 0 h 711"/>
                <a:gd name="T38" fmla="*/ 0 w 711"/>
                <a:gd name="T39" fmla="*/ 260 h 711"/>
                <a:gd name="T40" fmla="*/ 383 w 711"/>
                <a:gd name="T41" fmla="*/ 643 h 711"/>
                <a:gd name="T42" fmla="*/ 383 w 711"/>
                <a:gd name="T43" fmla="*/ 677 h 711"/>
                <a:gd name="T44" fmla="*/ 417 w 711"/>
                <a:gd name="T45" fmla="*/ 711 h 711"/>
                <a:gd name="T46" fmla="*/ 711 w 711"/>
                <a:gd name="T47" fmla="*/ 417 h 711"/>
                <a:gd name="T48" fmla="*/ 677 w 711"/>
                <a:gd name="T49" fmla="*/ 383 h 711"/>
                <a:gd name="T50" fmla="*/ 266 w 711"/>
                <a:gd name="T51" fmla="*/ 266 h 711"/>
                <a:gd name="T52" fmla="*/ 215 w 711"/>
                <a:gd name="T53" fmla="*/ 287 h 711"/>
                <a:gd name="T54" fmla="*/ 164 w 711"/>
                <a:gd name="T55" fmla="*/ 266 h 711"/>
                <a:gd name="T56" fmla="*/ 164 w 711"/>
                <a:gd name="T57" fmla="*/ 164 h 711"/>
                <a:gd name="T58" fmla="*/ 215 w 711"/>
                <a:gd name="T59" fmla="*/ 143 h 711"/>
                <a:gd name="T60" fmla="*/ 266 w 711"/>
                <a:gd name="T61" fmla="*/ 164 h 711"/>
                <a:gd name="T62" fmla="*/ 266 w 711"/>
                <a:gd name="T63" fmla="*/ 266 h 711"/>
                <a:gd name="T64" fmla="*/ 266 w 711"/>
                <a:gd name="T65" fmla="*/ 266 h 711"/>
                <a:gd name="T66" fmla="*/ 266 w 711"/>
                <a:gd name="T67" fmla="*/ 26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1" h="711">
                  <a:moveTo>
                    <a:pt x="677" y="383"/>
                  </a:moveTo>
                  <a:cubicBezTo>
                    <a:pt x="587" y="474"/>
                    <a:pt x="587" y="474"/>
                    <a:pt x="587" y="474"/>
                  </a:cubicBezTo>
                  <a:cubicBezTo>
                    <a:pt x="582" y="478"/>
                    <a:pt x="576" y="481"/>
                    <a:pt x="570" y="481"/>
                  </a:cubicBezTo>
                  <a:cubicBezTo>
                    <a:pt x="563" y="481"/>
                    <a:pt x="557" y="478"/>
                    <a:pt x="553" y="474"/>
                  </a:cubicBezTo>
                  <a:cubicBezTo>
                    <a:pt x="543" y="464"/>
                    <a:pt x="543" y="449"/>
                    <a:pt x="553" y="440"/>
                  </a:cubicBezTo>
                  <a:cubicBezTo>
                    <a:pt x="626" y="366"/>
                    <a:pt x="626" y="366"/>
                    <a:pt x="626" y="366"/>
                  </a:cubicBezTo>
                  <a:cubicBezTo>
                    <a:pt x="562" y="302"/>
                    <a:pt x="562" y="302"/>
                    <a:pt x="562" y="302"/>
                  </a:cubicBezTo>
                  <a:cubicBezTo>
                    <a:pt x="488" y="375"/>
                    <a:pt x="488" y="375"/>
                    <a:pt x="488" y="375"/>
                  </a:cubicBezTo>
                  <a:cubicBezTo>
                    <a:pt x="484" y="380"/>
                    <a:pt x="478" y="382"/>
                    <a:pt x="471" y="382"/>
                  </a:cubicBezTo>
                  <a:cubicBezTo>
                    <a:pt x="465" y="382"/>
                    <a:pt x="459" y="380"/>
                    <a:pt x="454" y="375"/>
                  </a:cubicBezTo>
                  <a:cubicBezTo>
                    <a:pt x="445" y="366"/>
                    <a:pt x="445" y="351"/>
                    <a:pt x="454" y="342"/>
                  </a:cubicBezTo>
                  <a:cubicBezTo>
                    <a:pt x="528" y="268"/>
                    <a:pt x="528" y="268"/>
                    <a:pt x="528" y="268"/>
                  </a:cubicBezTo>
                  <a:cubicBezTo>
                    <a:pt x="464" y="204"/>
                    <a:pt x="464" y="204"/>
                    <a:pt x="464" y="204"/>
                  </a:cubicBezTo>
                  <a:cubicBezTo>
                    <a:pt x="390" y="277"/>
                    <a:pt x="390" y="277"/>
                    <a:pt x="390" y="277"/>
                  </a:cubicBezTo>
                  <a:cubicBezTo>
                    <a:pt x="386" y="282"/>
                    <a:pt x="379" y="284"/>
                    <a:pt x="373" y="284"/>
                  </a:cubicBezTo>
                  <a:cubicBezTo>
                    <a:pt x="367" y="284"/>
                    <a:pt x="361" y="282"/>
                    <a:pt x="356" y="277"/>
                  </a:cubicBezTo>
                  <a:cubicBezTo>
                    <a:pt x="347" y="268"/>
                    <a:pt x="347" y="253"/>
                    <a:pt x="356" y="243"/>
                  </a:cubicBezTo>
                  <a:cubicBezTo>
                    <a:pt x="430" y="170"/>
                    <a:pt x="430" y="170"/>
                    <a:pt x="430" y="170"/>
                  </a:cubicBezTo>
                  <a:cubicBezTo>
                    <a:pt x="260" y="0"/>
                    <a:pt x="260" y="0"/>
                    <a:pt x="260" y="0"/>
                  </a:cubicBezTo>
                  <a:cubicBezTo>
                    <a:pt x="0" y="260"/>
                    <a:pt x="0" y="260"/>
                    <a:pt x="0" y="260"/>
                  </a:cubicBezTo>
                  <a:cubicBezTo>
                    <a:pt x="383" y="643"/>
                    <a:pt x="383" y="643"/>
                    <a:pt x="383" y="643"/>
                  </a:cubicBezTo>
                  <a:cubicBezTo>
                    <a:pt x="392" y="653"/>
                    <a:pt x="392" y="668"/>
                    <a:pt x="383" y="677"/>
                  </a:cubicBezTo>
                  <a:cubicBezTo>
                    <a:pt x="417" y="711"/>
                    <a:pt x="417" y="711"/>
                    <a:pt x="417" y="711"/>
                  </a:cubicBezTo>
                  <a:cubicBezTo>
                    <a:pt x="711" y="417"/>
                    <a:pt x="711" y="417"/>
                    <a:pt x="711" y="417"/>
                  </a:cubicBezTo>
                  <a:lnTo>
                    <a:pt x="677" y="383"/>
                  </a:lnTo>
                  <a:close/>
                  <a:moveTo>
                    <a:pt x="266" y="266"/>
                  </a:moveTo>
                  <a:cubicBezTo>
                    <a:pt x="252" y="280"/>
                    <a:pt x="234" y="287"/>
                    <a:pt x="215" y="287"/>
                  </a:cubicBezTo>
                  <a:cubicBezTo>
                    <a:pt x="196" y="287"/>
                    <a:pt x="178" y="280"/>
                    <a:pt x="164" y="266"/>
                  </a:cubicBezTo>
                  <a:cubicBezTo>
                    <a:pt x="136" y="238"/>
                    <a:pt x="136" y="192"/>
                    <a:pt x="164" y="164"/>
                  </a:cubicBezTo>
                  <a:cubicBezTo>
                    <a:pt x="178" y="151"/>
                    <a:pt x="196" y="143"/>
                    <a:pt x="215" y="143"/>
                  </a:cubicBezTo>
                  <a:cubicBezTo>
                    <a:pt x="234" y="143"/>
                    <a:pt x="252" y="151"/>
                    <a:pt x="266" y="164"/>
                  </a:cubicBezTo>
                  <a:cubicBezTo>
                    <a:pt x="294" y="192"/>
                    <a:pt x="294" y="238"/>
                    <a:pt x="266" y="266"/>
                  </a:cubicBezTo>
                  <a:close/>
                  <a:moveTo>
                    <a:pt x="266" y="266"/>
                  </a:moveTo>
                  <a:cubicBezTo>
                    <a:pt x="266" y="266"/>
                    <a:pt x="266" y="266"/>
                    <a:pt x="266" y="266"/>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68" name="Freeform 370">
              <a:extLst>
                <a:ext uri="{FF2B5EF4-FFF2-40B4-BE49-F238E27FC236}">
                  <a16:creationId xmlns:a16="http://schemas.microsoft.com/office/drawing/2014/main" id="{5A6E42C0-7919-4EE9-A213-185F5F5AAB64}"/>
                </a:ext>
              </a:extLst>
            </p:cNvPr>
            <p:cNvSpPr>
              <a:spLocks noEditPoints="1"/>
            </p:cNvSpPr>
            <p:nvPr/>
          </p:nvSpPr>
          <p:spPr bwMode="auto">
            <a:xfrm>
              <a:off x="6430963" y="7894638"/>
              <a:ext cx="434975" cy="431800"/>
            </a:xfrm>
            <a:custGeom>
              <a:avLst/>
              <a:gdLst>
                <a:gd name="T0" fmla="*/ 68 w 711"/>
                <a:gd name="T1" fmla="*/ 328 h 711"/>
                <a:gd name="T2" fmla="*/ 451 w 711"/>
                <a:gd name="T3" fmla="*/ 711 h 711"/>
                <a:gd name="T4" fmla="*/ 711 w 711"/>
                <a:gd name="T5" fmla="*/ 451 h 711"/>
                <a:gd name="T6" fmla="*/ 541 w 711"/>
                <a:gd name="T7" fmla="*/ 281 h 711"/>
                <a:gd name="T8" fmla="*/ 468 w 711"/>
                <a:gd name="T9" fmla="*/ 355 h 711"/>
                <a:gd name="T10" fmla="*/ 451 w 711"/>
                <a:gd name="T11" fmla="*/ 362 h 711"/>
                <a:gd name="T12" fmla="*/ 434 w 711"/>
                <a:gd name="T13" fmla="*/ 355 h 711"/>
                <a:gd name="T14" fmla="*/ 434 w 711"/>
                <a:gd name="T15" fmla="*/ 321 h 711"/>
                <a:gd name="T16" fmla="*/ 507 w 711"/>
                <a:gd name="T17" fmla="*/ 247 h 711"/>
                <a:gd name="T18" fmla="*/ 443 w 711"/>
                <a:gd name="T19" fmla="*/ 183 h 711"/>
                <a:gd name="T20" fmla="*/ 370 w 711"/>
                <a:gd name="T21" fmla="*/ 257 h 711"/>
                <a:gd name="T22" fmla="*/ 353 w 711"/>
                <a:gd name="T23" fmla="*/ 264 h 711"/>
                <a:gd name="T24" fmla="*/ 336 w 711"/>
                <a:gd name="T25" fmla="*/ 257 h 711"/>
                <a:gd name="T26" fmla="*/ 336 w 711"/>
                <a:gd name="T27" fmla="*/ 223 h 711"/>
                <a:gd name="T28" fmla="*/ 409 w 711"/>
                <a:gd name="T29" fmla="*/ 149 h 711"/>
                <a:gd name="T30" fmla="*/ 345 w 711"/>
                <a:gd name="T31" fmla="*/ 85 h 711"/>
                <a:gd name="T32" fmla="*/ 272 w 711"/>
                <a:gd name="T33" fmla="*/ 159 h 711"/>
                <a:gd name="T34" fmla="*/ 255 w 711"/>
                <a:gd name="T35" fmla="*/ 166 h 711"/>
                <a:gd name="T36" fmla="*/ 238 w 711"/>
                <a:gd name="T37" fmla="*/ 159 h 711"/>
                <a:gd name="T38" fmla="*/ 238 w 711"/>
                <a:gd name="T39" fmla="*/ 125 h 711"/>
                <a:gd name="T40" fmla="*/ 328 w 711"/>
                <a:gd name="T41" fmla="*/ 34 h 711"/>
                <a:gd name="T42" fmla="*/ 294 w 711"/>
                <a:gd name="T43" fmla="*/ 0 h 711"/>
                <a:gd name="T44" fmla="*/ 0 w 711"/>
                <a:gd name="T45" fmla="*/ 294 h 711"/>
                <a:gd name="T46" fmla="*/ 34 w 711"/>
                <a:gd name="T47" fmla="*/ 328 h 711"/>
                <a:gd name="T48" fmla="*/ 68 w 711"/>
                <a:gd name="T49" fmla="*/ 328 h 711"/>
                <a:gd name="T50" fmla="*/ 445 w 711"/>
                <a:gd name="T51" fmla="*/ 445 h 711"/>
                <a:gd name="T52" fmla="*/ 496 w 711"/>
                <a:gd name="T53" fmla="*/ 424 h 711"/>
                <a:gd name="T54" fmla="*/ 547 w 711"/>
                <a:gd name="T55" fmla="*/ 445 h 711"/>
                <a:gd name="T56" fmla="*/ 547 w 711"/>
                <a:gd name="T57" fmla="*/ 547 h 711"/>
                <a:gd name="T58" fmla="*/ 496 w 711"/>
                <a:gd name="T59" fmla="*/ 568 h 711"/>
                <a:gd name="T60" fmla="*/ 445 w 711"/>
                <a:gd name="T61" fmla="*/ 547 h 711"/>
                <a:gd name="T62" fmla="*/ 445 w 711"/>
                <a:gd name="T63" fmla="*/ 445 h 711"/>
                <a:gd name="T64" fmla="*/ 445 w 711"/>
                <a:gd name="T65" fmla="*/ 445 h 711"/>
                <a:gd name="T66" fmla="*/ 445 w 711"/>
                <a:gd name="T67" fmla="*/ 445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1" h="711">
                  <a:moveTo>
                    <a:pt x="68" y="328"/>
                  </a:moveTo>
                  <a:cubicBezTo>
                    <a:pt x="451" y="711"/>
                    <a:pt x="451" y="711"/>
                    <a:pt x="451" y="711"/>
                  </a:cubicBezTo>
                  <a:cubicBezTo>
                    <a:pt x="711" y="451"/>
                    <a:pt x="711" y="451"/>
                    <a:pt x="711" y="451"/>
                  </a:cubicBezTo>
                  <a:cubicBezTo>
                    <a:pt x="541" y="281"/>
                    <a:pt x="541" y="281"/>
                    <a:pt x="541" y="281"/>
                  </a:cubicBezTo>
                  <a:cubicBezTo>
                    <a:pt x="468" y="355"/>
                    <a:pt x="468" y="355"/>
                    <a:pt x="468" y="355"/>
                  </a:cubicBezTo>
                  <a:cubicBezTo>
                    <a:pt x="463" y="360"/>
                    <a:pt x="457" y="362"/>
                    <a:pt x="451" y="362"/>
                  </a:cubicBezTo>
                  <a:cubicBezTo>
                    <a:pt x="445" y="362"/>
                    <a:pt x="439" y="360"/>
                    <a:pt x="434" y="355"/>
                  </a:cubicBezTo>
                  <a:cubicBezTo>
                    <a:pt x="425" y="345"/>
                    <a:pt x="425" y="330"/>
                    <a:pt x="434" y="321"/>
                  </a:cubicBezTo>
                  <a:cubicBezTo>
                    <a:pt x="507" y="247"/>
                    <a:pt x="507" y="247"/>
                    <a:pt x="507" y="247"/>
                  </a:cubicBezTo>
                  <a:cubicBezTo>
                    <a:pt x="443" y="183"/>
                    <a:pt x="443" y="183"/>
                    <a:pt x="443" y="183"/>
                  </a:cubicBezTo>
                  <a:cubicBezTo>
                    <a:pt x="370" y="257"/>
                    <a:pt x="370" y="257"/>
                    <a:pt x="370" y="257"/>
                  </a:cubicBezTo>
                  <a:cubicBezTo>
                    <a:pt x="365" y="261"/>
                    <a:pt x="359" y="264"/>
                    <a:pt x="353" y="264"/>
                  </a:cubicBezTo>
                  <a:cubicBezTo>
                    <a:pt x="347" y="264"/>
                    <a:pt x="340" y="261"/>
                    <a:pt x="336" y="257"/>
                  </a:cubicBezTo>
                  <a:cubicBezTo>
                    <a:pt x="326" y="247"/>
                    <a:pt x="326" y="232"/>
                    <a:pt x="336" y="223"/>
                  </a:cubicBezTo>
                  <a:cubicBezTo>
                    <a:pt x="409" y="149"/>
                    <a:pt x="409" y="149"/>
                    <a:pt x="409" y="149"/>
                  </a:cubicBezTo>
                  <a:cubicBezTo>
                    <a:pt x="345" y="85"/>
                    <a:pt x="345" y="85"/>
                    <a:pt x="345" y="85"/>
                  </a:cubicBezTo>
                  <a:cubicBezTo>
                    <a:pt x="272" y="159"/>
                    <a:pt x="272" y="159"/>
                    <a:pt x="272" y="159"/>
                  </a:cubicBezTo>
                  <a:cubicBezTo>
                    <a:pt x="267" y="163"/>
                    <a:pt x="261" y="166"/>
                    <a:pt x="255" y="166"/>
                  </a:cubicBezTo>
                  <a:cubicBezTo>
                    <a:pt x="248" y="166"/>
                    <a:pt x="242" y="163"/>
                    <a:pt x="238" y="159"/>
                  </a:cubicBezTo>
                  <a:cubicBezTo>
                    <a:pt x="228" y="149"/>
                    <a:pt x="228" y="134"/>
                    <a:pt x="238" y="125"/>
                  </a:cubicBezTo>
                  <a:cubicBezTo>
                    <a:pt x="328" y="34"/>
                    <a:pt x="328" y="34"/>
                    <a:pt x="328" y="34"/>
                  </a:cubicBezTo>
                  <a:cubicBezTo>
                    <a:pt x="294" y="0"/>
                    <a:pt x="294" y="0"/>
                    <a:pt x="294" y="0"/>
                  </a:cubicBezTo>
                  <a:cubicBezTo>
                    <a:pt x="0" y="294"/>
                    <a:pt x="0" y="294"/>
                    <a:pt x="0" y="294"/>
                  </a:cubicBezTo>
                  <a:cubicBezTo>
                    <a:pt x="34" y="328"/>
                    <a:pt x="34" y="328"/>
                    <a:pt x="34" y="328"/>
                  </a:cubicBezTo>
                  <a:cubicBezTo>
                    <a:pt x="43" y="319"/>
                    <a:pt x="59" y="319"/>
                    <a:pt x="68" y="328"/>
                  </a:cubicBezTo>
                  <a:close/>
                  <a:moveTo>
                    <a:pt x="445" y="445"/>
                  </a:moveTo>
                  <a:cubicBezTo>
                    <a:pt x="459" y="432"/>
                    <a:pt x="477" y="424"/>
                    <a:pt x="496" y="424"/>
                  </a:cubicBezTo>
                  <a:cubicBezTo>
                    <a:pt x="515" y="424"/>
                    <a:pt x="533" y="432"/>
                    <a:pt x="547" y="445"/>
                  </a:cubicBezTo>
                  <a:cubicBezTo>
                    <a:pt x="575" y="473"/>
                    <a:pt x="575" y="519"/>
                    <a:pt x="547" y="547"/>
                  </a:cubicBezTo>
                  <a:cubicBezTo>
                    <a:pt x="533" y="561"/>
                    <a:pt x="515" y="568"/>
                    <a:pt x="496" y="568"/>
                  </a:cubicBezTo>
                  <a:cubicBezTo>
                    <a:pt x="477" y="568"/>
                    <a:pt x="459" y="561"/>
                    <a:pt x="445" y="547"/>
                  </a:cubicBezTo>
                  <a:cubicBezTo>
                    <a:pt x="417" y="519"/>
                    <a:pt x="417" y="473"/>
                    <a:pt x="445" y="445"/>
                  </a:cubicBezTo>
                  <a:close/>
                  <a:moveTo>
                    <a:pt x="445" y="445"/>
                  </a:moveTo>
                  <a:cubicBezTo>
                    <a:pt x="445" y="445"/>
                    <a:pt x="445" y="445"/>
                    <a:pt x="445" y="445"/>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69" name="Freeform 371">
              <a:extLst>
                <a:ext uri="{FF2B5EF4-FFF2-40B4-BE49-F238E27FC236}">
                  <a16:creationId xmlns:a16="http://schemas.microsoft.com/office/drawing/2014/main" id="{E090345A-F64D-4BF7-B109-DF4D31196F39}"/>
                </a:ext>
              </a:extLst>
            </p:cNvPr>
            <p:cNvSpPr>
              <a:spLocks noEditPoints="1"/>
            </p:cNvSpPr>
            <p:nvPr/>
          </p:nvSpPr>
          <p:spPr bwMode="auto">
            <a:xfrm>
              <a:off x="6099175" y="7572375"/>
              <a:ext cx="96838" cy="85725"/>
            </a:xfrm>
            <a:custGeom>
              <a:avLst/>
              <a:gdLst>
                <a:gd name="T0" fmla="*/ 79 w 158"/>
                <a:gd name="T1" fmla="*/ 0 h 144"/>
                <a:gd name="T2" fmla="*/ 28 w 158"/>
                <a:gd name="T3" fmla="*/ 21 h 144"/>
                <a:gd name="T4" fmla="*/ 28 w 158"/>
                <a:gd name="T5" fmla="*/ 123 h 144"/>
                <a:gd name="T6" fmla="*/ 79 w 158"/>
                <a:gd name="T7" fmla="*/ 144 h 144"/>
                <a:gd name="T8" fmla="*/ 130 w 158"/>
                <a:gd name="T9" fmla="*/ 123 h 144"/>
                <a:gd name="T10" fmla="*/ 130 w 158"/>
                <a:gd name="T11" fmla="*/ 21 h 144"/>
                <a:gd name="T12" fmla="*/ 79 w 158"/>
                <a:gd name="T13" fmla="*/ 0 h 144"/>
                <a:gd name="T14" fmla="*/ 96 w 158"/>
                <a:gd name="T15" fmla="*/ 89 h 144"/>
                <a:gd name="T16" fmla="*/ 79 w 158"/>
                <a:gd name="T17" fmla="*/ 96 h 144"/>
                <a:gd name="T18" fmla="*/ 62 w 158"/>
                <a:gd name="T19" fmla="*/ 89 h 144"/>
                <a:gd name="T20" fmla="*/ 62 w 158"/>
                <a:gd name="T21" fmla="*/ 55 h 144"/>
                <a:gd name="T22" fmla="*/ 79 w 158"/>
                <a:gd name="T23" fmla="*/ 48 h 144"/>
                <a:gd name="T24" fmla="*/ 96 w 158"/>
                <a:gd name="T25" fmla="*/ 55 h 144"/>
                <a:gd name="T26" fmla="*/ 96 w 158"/>
                <a:gd name="T27" fmla="*/ 89 h 144"/>
                <a:gd name="T28" fmla="*/ 96 w 158"/>
                <a:gd name="T29" fmla="*/ 89 h 144"/>
                <a:gd name="T30" fmla="*/ 96 w 158"/>
                <a:gd name="T31" fmla="*/ 8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44">
                  <a:moveTo>
                    <a:pt x="79" y="0"/>
                  </a:moveTo>
                  <a:cubicBezTo>
                    <a:pt x="60" y="0"/>
                    <a:pt x="42" y="8"/>
                    <a:pt x="28" y="21"/>
                  </a:cubicBezTo>
                  <a:cubicBezTo>
                    <a:pt x="0" y="49"/>
                    <a:pt x="0" y="95"/>
                    <a:pt x="28" y="123"/>
                  </a:cubicBezTo>
                  <a:cubicBezTo>
                    <a:pt x="42" y="137"/>
                    <a:pt x="60" y="144"/>
                    <a:pt x="79" y="144"/>
                  </a:cubicBezTo>
                  <a:cubicBezTo>
                    <a:pt x="98" y="144"/>
                    <a:pt x="116" y="137"/>
                    <a:pt x="130" y="123"/>
                  </a:cubicBezTo>
                  <a:cubicBezTo>
                    <a:pt x="158" y="95"/>
                    <a:pt x="158" y="49"/>
                    <a:pt x="130" y="21"/>
                  </a:cubicBezTo>
                  <a:cubicBezTo>
                    <a:pt x="116" y="8"/>
                    <a:pt x="98" y="0"/>
                    <a:pt x="79" y="0"/>
                  </a:cubicBezTo>
                  <a:close/>
                  <a:moveTo>
                    <a:pt x="96" y="89"/>
                  </a:moveTo>
                  <a:cubicBezTo>
                    <a:pt x="91" y="94"/>
                    <a:pt x="85" y="96"/>
                    <a:pt x="79" y="96"/>
                  </a:cubicBezTo>
                  <a:cubicBezTo>
                    <a:pt x="72" y="96"/>
                    <a:pt x="66" y="94"/>
                    <a:pt x="62" y="89"/>
                  </a:cubicBezTo>
                  <a:cubicBezTo>
                    <a:pt x="53" y="80"/>
                    <a:pt x="53" y="64"/>
                    <a:pt x="62" y="55"/>
                  </a:cubicBezTo>
                  <a:cubicBezTo>
                    <a:pt x="66" y="51"/>
                    <a:pt x="72" y="48"/>
                    <a:pt x="79" y="48"/>
                  </a:cubicBezTo>
                  <a:cubicBezTo>
                    <a:pt x="85" y="48"/>
                    <a:pt x="91" y="51"/>
                    <a:pt x="96" y="55"/>
                  </a:cubicBezTo>
                  <a:cubicBezTo>
                    <a:pt x="105" y="64"/>
                    <a:pt x="105" y="80"/>
                    <a:pt x="96" y="89"/>
                  </a:cubicBezTo>
                  <a:close/>
                  <a:moveTo>
                    <a:pt x="96" y="89"/>
                  </a:moveTo>
                  <a:cubicBezTo>
                    <a:pt x="96" y="89"/>
                    <a:pt x="96" y="89"/>
                    <a:pt x="96" y="89"/>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0" name="Freeform 372">
              <a:extLst>
                <a:ext uri="{FF2B5EF4-FFF2-40B4-BE49-F238E27FC236}">
                  <a16:creationId xmlns:a16="http://schemas.microsoft.com/office/drawing/2014/main" id="{B2ECDF42-EBC8-4817-955D-71EC0EB1FBF2}"/>
                </a:ext>
              </a:extLst>
            </p:cNvPr>
            <p:cNvSpPr>
              <a:spLocks noEditPoints="1"/>
            </p:cNvSpPr>
            <p:nvPr/>
          </p:nvSpPr>
          <p:spPr bwMode="auto">
            <a:xfrm>
              <a:off x="6684963" y="8151813"/>
              <a:ext cx="96838" cy="87313"/>
            </a:xfrm>
            <a:custGeom>
              <a:avLst/>
              <a:gdLst>
                <a:gd name="T0" fmla="*/ 79 w 158"/>
                <a:gd name="T1" fmla="*/ 144 h 144"/>
                <a:gd name="T2" fmla="*/ 130 w 158"/>
                <a:gd name="T3" fmla="*/ 123 h 144"/>
                <a:gd name="T4" fmla="*/ 130 w 158"/>
                <a:gd name="T5" fmla="*/ 21 h 144"/>
                <a:gd name="T6" fmla="*/ 79 w 158"/>
                <a:gd name="T7" fmla="*/ 0 h 144"/>
                <a:gd name="T8" fmla="*/ 28 w 158"/>
                <a:gd name="T9" fmla="*/ 21 h 144"/>
                <a:gd name="T10" fmla="*/ 28 w 158"/>
                <a:gd name="T11" fmla="*/ 123 h 144"/>
                <a:gd name="T12" fmla="*/ 79 w 158"/>
                <a:gd name="T13" fmla="*/ 144 h 144"/>
                <a:gd name="T14" fmla="*/ 62 w 158"/>
                <a:gd name="T15" fmla="*/ 55 h 144"/>
                <a:gd name="T16" fmla="*/ 79 w 158"/>
                <a:gd name="T17" fmla="*/ 48 h 144"/>
                <a:gd name="T18" fmla="*/ 96 w 158"/>
                <a:gd name="T19" fmla="*/ 55 h 144"/>
                <a:gd name="T20" fmla="*/ 96 w 158"/>
                <a:gd name="T21" fmla="*/ 89 h 144"/>
                <a:gd name="T22" fmla="*/ 79 w 158"/>
                <a:gd name="T23" fmla="*/ 96 h 144"/>
                <a:gd name="T24" fmla="*/ 62 w 158"/>
                <a:gd name="T25" fmla="*/ 89 h 144"/>
                <a:gd name="T26" fmla="*/ 62 w 158"/>
                <a:gd name="T27" fmla="*/ 55 h 144"/>
                <a:gd name="T28" fmla="*/ 62 w 158"/>
                <a:gd name="T29" fmla="*/ 55 h 144"/>
                <a:gd name="T30" fmla="*/ 62 w 158"/>
                <a:gd name="T31" fmla="*/ 5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44">
                  <a:moveTo>
                    <a:pt x="79" y="144"/>
                  </a:moveTo>
                  <a:cubicBezTo>
                    <a:pt x="98" y="144"/>
                    <a:pt x="116" y="137"/>
                    <a:pt x="130" y="123"/>
                  </a:cubicBezTo>
                  <a:cubicBezTo>
                    <a:pt x="158" y="95"/>
                    <a:pt x="158" y="49"/>
                    <a:pt x="130" y="21"/>
                  </a:cubicBezTo>
                  <a:cubicBezTo>
                    <a:pt x="116" y="8"/>
                    <a:pt x="98" y="0"/>
                    <a:pt x="79" y="0"/>
                  </a:cubicBezTo>
                  <a:cubicBezTo>
                    <a:pt x="60" y="0"/>
                    <a:pt x="42" y="8"/>
                    <a:pt x="28" y="21"/>
                  </a:cubicBezTo>
                  <a:cubicBezTo>
                    <a:pt x="0" y="49"/>
                    <a:pt x="0" y="95"/>
                    <a:pt x="28" y="123"/>
                  </a:cubicBezTo>
                  <a:cubicBezTo>
                    <a:pt x="42" y="137"/>
                    <a:pt x="60" y="144"/>
                    <a:pt x="79" y="144"/>
                  </a:cubicBezTo>
                  <a:close/>
                  <a:moveTo>
                    <a:pt x="62" y="55"/>
                  </a:moveTo>
                  <a:cubicBezTo>
                    <a:pt x="67" y="51"/>
                    <a:pt x="73" y="48"/>
                    <a:pt x="79" y="48"/>
                  </a:cubicBezTo>
                  <a:cubicBezTo>
                    <a:pt x="86" y="48"/>
                    <a:pt x="92" y="51"/>
                    <a:pt x="96" y="55"/>
                  </a:cubicBezTo>
                  <a:cubicBezTo>
                    <a:pt x="105" y="65"/>
                    <a:pt x="105" y="80"/>
                    <a:pt x="96" y="89"/>
                  </a:cubicBezTo>
                  <a:cubicBezTo>
                    <a:pt x="92" y="94"/>
                    <a:pt x="86" y="96"/>
                    <a:pt x="79" y="96"/>
                  </a:cubicBezTo>
                  <a:cubicBezTo>
                    <a:pt x="73" y="96"/>
                    <a:pt x="67" y="94"/>
                    <a:pt x="62" y="89"/>
                  </a:cubicBezTo>
                  <a:cubicBezTo>
                    <a:pt x="53" y="80"/>
                    <a:pt x="53" y="65"/>
                    <a:pt x="62" y="55"/>
                  </a:cubicBezTo>
                  <a:close/>
                  <a:moveTo>
                    <a:pt x="62" y="55"/>
                  </a:moveTo>
                  <a:cubicBezTo>
                    <a:pt x="62" y="55"/>
                    <a:pt x="62" y="55"/>
                    <a:pt x="62" y="55"/>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1" name="Freeform 373">
              <a:extLst>
                <a:ext uri="{FF2B5EF4-FFF2-40B4-BE49-F238E27FC236}">
                  <a16:creationId xmlns:a16="http://schemas.microsoft.com/office/drawing/2014/main" id="{3F2E1247-DC35-4E86-95D1-0C76518321A8}"/>
                </a:ext>
              </a:extLst>
            </p:cNvPr>
            <p:cNvSpPr>
              <a:spLocks noEditPoints="1"/>
            </p:cNvSpPr>
            <p:nvPr/>
          </p:nvSpPr>
          <p:spPr bwMode="auto">
            <a:xfrm>
              <a:off x="5980113" y="7448550"/>
              <a:ext cx="455613" cy="450850"/>
            </a:xfrm>
            <a:custGeom>
              <a:avLst/>
              <a:gdLst>
                <a:gd name="T0" fmla="*/ 443 w 746"/>
                <a:gd name="T1" fmla="*/ 703 h 744"/>
                <a:gd name="T2" fmla="*/ 60 w 746"/>
                <a:gd name="T3" fmla="*/ 320 h 744"/>
                <a:gd name="T4" fmla="*/ 320 w 746"/>
                <a:gd name="T5" fmla="*/ 60 h 744"/>
                <a:gd name="T6" fmla="*/ 490 w 746"/>
                <a:gd name="T7" fmla="*/ 230 h 744"/>
                <a:gd name="T8" fmla="*/ 416 w 746"/>
                <a:gd name="T9" fmla="*/ 303 h 744"/>
                <a:gd name="T10" fmla="*/ 416 w 746"/>
                <a:gd name="T11" fmla="*/ 337 h 744"/>
                <a:gd name="T12" fmla="*/ 433 w 746"/>
                <a:gd name="T13" fmla="*/ 344 h 744"/>
                <a:gd name="T14" fmla="*/ 450 w 746"/>
                <a:gd name="T15" fmla="*/ 337 h 744"/>
                <a:gd name="T16" fmla="*/ 524 w 746"/>
                <a:gd name="T17" fmla="*/ 264 h 744"/>
                <a:gd name="T18" fmla="*/ 588 w 746"/>
                <a:gd name="T19" fmla="*/ 328 h 744"/>
                <a:gd name="T20" fmla="*/ 514 w 746"/>
                <a:gd name="T21" fmla="*/ 402 h 744"/>
                <a:gd name="T22" fmla="*/ 514 w 746"/>
                <a:gd name="T23" fmla="*/ 435 h 744"/>
                <a:gd name="T24" fmla="*/ 531 w 746"/>
                <a:gd name="T25" fmla="*/ 442 h 744"/>
                <a:gd name="T26" fmla="*/ 548 w 746"/>
                <a:gd name="T27" fmla="*/ 435 h 744"/>
                <a:gd name="T28" fmla="*/ 622 w 746"/>
                <a:gd name="T29" fmla="*/ 362 h 744"/>
                <a:gd name="T30" fmla="*/ 686 w 746"/>
                <a:gd name="T31" fmla="*/ 426 h 744"/>
                <a:gd name="T32" fmla="*/ 613 w 746"/>
                <a:gd name="T33" fmla="*/ 500 h 744"/>
                <a:gd name="T34" fmla="*/ 613 w 746"/>
                <a:gd name="T35" fmla="*/ 534 h 744"/>
                <a:gd name="T36" fmla="*/ 630 w 746"/>
                <a:gd name="T37" fmla="*/ 541 h 744"/>
                <a:gd name="T38" fmla="*/ 647 w 746"/>
                <a:gd name="T39" fmla="*/ 534 h 744"/>
                <a:gd name="T40" fmla="*/ 737 w 746"/>
                <a:gd name="T41" fmla="*/ 443 h 744"/>
                <a:gd name="T42" fmla="*/ 737 w 746"/>
                <a:gd name="T43" fmla="*/ 409 h 744"/>
                <a:gd name="T44" fmla="*/ 337 w 746"/>
                <a:gd name="T45" fmla="*/ 9 h 744"/>
                <a:gd name="T46" fmla="*/ 303 w 746"/>
                <a:gd name="T47" fmla="*/ 9 h 744"/>
                <a:gd name="T48" fmla="*/ 9 w 746"/>
                <a:gd name="T49" fmla="*/ 303 h 744"/>
                <a:gd name="T50" fmla="*/ 9 w 746"/>
                <a:gd name="T51" fmla="*/ 337 h 744"/>
                <a:gd name="T52" fmla="*/ 409 w 746"/>
                <a:gd name="T53" fmla="*/ 737 h 744"/>
                <a:gd name="T54" fmla="*/ 426 w 746"/>
                <a:gd name="T55" fmla="*/ 744 h 744"/>
                <a:gd name="T56" fmla="*/ 443 w 746"/>
                <a:gd name="T57" fmla="*/ 737 h 744"/>
                <a:gd name="T58" fmla="*/ 443 w 746"/>
                <a:gd name="T59" fmla="*/ 703 h 744"/>
                <a:gd name="T60" fmla="*/ 443 w 746"/>
                <a:gd name="T61" fmla="*/ 703 h 744"/>
                <a:gd name="T62" fmla="*/ 443 w 746"/>
                <a:gd name="T63" fmla="*/ 703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6" h="744">
                  <a:moveTo>
                    <a:pt x="443" y="703"/>
                  </a:moveTo>
                  <a:cubicBezTo>
                    <a:pt x="60" y="320"/>
                    <a:pt x="60" y="320"/>
                    <a:pt x="60" y="320"/>
                  </a:cubicBezTo>
                  <a:cubicBezTo>
                    <a:pt x="320" y="60"/>
                    <a:pt x="320" y="60"/>
                    <a:pt x="320" y="60"/>
                  </a:cubicBezTo>
                  <a:cubicBezTo>
                    <a:pt x="490" y="230"/>
                    <a:pt x="490" y="230"/>
                    <a:pt x="490" y="230"/>
                  </a:cubicBezTo>
                  <a:cubicBezTo>
                    <a:pt x="416" y="303"/>
                    <a:pt x="416" y="303"/>
                    <a:pt x="416" y="303"/>
                  </a:cubicBezTo>
                  <a:cubicBezTo>
                    <a:pt x="407" y="313"/>
                    <a:pt x="407" y="328"/>
                    <a:pt x="416" y="337"/>
                  </a:cubicBezTo>
                  <a:cubicBezTo>
                    <a:pt x="421" y="342"/>
                    <a:pt x="427" y="344"/>
                    <a:pt x="433" y="344"/>
                  </a:cubicBezTo>
                  <a:cubicBezTo>
                    <a:pt x="439" y="344"/>
                    <a:pt x="446" y="342"/>
                    <a:pt x="450" y="337"/>
                  </a:cubicBezTo>
                  <a:cubicBezTo>
                    <a:pt x="524" y="264"/>
                    <a:pt x="524" y="264"/>
                    <a:pt x="524" y="264"/>
                  </a:cubicBezTo>
                  <a:cubicBezTo>
                    <a:pt x="588" y="328"/>
                    <a:pt x="588" y="328"/>
                    <a:pt x="588" y="328"/>
                  </a:cubicBezTo>
                  <a:cubicBezTo>
                    <a:pt x="514" y="402"/>
                    <a:pt x="514" y="402"/>
                    <a:pt x="514" y="402"/>
                  </a:cubicBezTo>
                  <a:cubicBezTo>
                    <a:pt x="505" y="411"/>
                    <a:pt x="505" y="426"/>
                    <a:pt x="514" y="435"/>
                  </a:cubicBezTo>
                  <a:cubicBezTo>
                    <a:pt x="519" y="440"/>
                    <a:pt x="525" y="442"/>
                    <a:pt x="531" y="442"/>
                  </a:cubicBezTo>
                  <a:cubicBezTo>
                    <a:pt x="538" y="442"/>
                    <a:pt x="544" y="440"/>
                    <a:pt x="548" y="435"/>
                  </a:cubicBezTo>
                  <a:cubicBezTo>
                    <a:pt x="622" y="362"/>
                    <a:pt x="622" y="362"/>
                    <a:pt x="622" y="362"/>
                  </a:cubicBezTo>
                  <a:cubicBezTo>
                    <a:pt x="686" y="426"/>
                    <a:pt x="686" y="426"/>
                    <a:pt x="686" y="426"/>
                  </a:cubicBezTo>
                  <a:cubicBezTo>
                    <a:pt x="613" y="500"/>
                    <a:pt x="613" y="500"/>
                    <a:pt x="613" y="500"/>
                  </a:cubicBezTo>
                  <a:cubicBezTo>
                    <a:pt x="603" y="509"/>
                    <a:pt x="603" y="524"/>
                    <a:pt x="613" y="534"/>
                  </a:cubicBezTo>
                  <a:cubicBezTo>
                    <a:pt x="617" y="538"/>
                    <a:pt x="623" y="541"/>
                    <a:pt x="630" y="541"/>
                  </a:cubicBezTo>
                  <a:cubicBezTo>
                    <a:pt x="636" y="541"/>
                    <a:pt x="642" y="538"/>
                    <a:pt x="647" y="534"/>
                  </a:cubicBezTo>
                  <a:cubicBezTo>
                    <a:pt x="737" y="443"/>
                    <a:pt x="737" y="443"/>
                    <a:pt x="737" y="443"/>
                  </a:cubicBezTo>
                  <a:cubicBezTo>
                    <a:pt x="746" y="434"/>
                    <a:pt x="746" y="418"/>
                    <a:pt x="737" y="409"/>
                  </a:cubicBezTo>
                  <a:cubicBezTo>
                    <a:pt x="337" y="9"/>
                    <a:pt x="337" y="9"/>
                    <a:pt x="337" y="9"/>
                  </a:cubicBezTo>
                  <a:cubicBezTo>
                    <a:pt x="328" y="0"/>
                    <a:pt x="313" y="0"/>
                    <a:pt x="303" y="9"/>
                  </a:cubicBezTo>
                  <a:cubicBezTo>
                    <a:pt x="9" y="303"/>
                    <a:pt x="9" y="303"/>
                    <a:pt x="9" y="303"/>
                  </a:cubicBezTo>
                  <a:cubicBezTo>
                    <a:pt x="0" y="313"/>
                    <a:pt x="0" y="328"/>
                    <a:pt x="9" y="337"/>
                  </a:cubicBezTo>
                  <a:cubicBezTo>
                    <a:pt x="409" y="737"/>
                    <a:pt x="409" y="737"/>
                    <a:pt x="409" y="737"/>
                  </a:cubicBezTo>
                  <a:cubicBezTo>
                    <a:pt x="414" y="742"/>
                    <a:pt x="420" y="744"/>
                    <a:pt x="426" y="744"/>
                  </a:cubicBezTo>
                  <a:cubicBezTo>
                    <a:pt x="432" y="744"/>
                    <a:pt x="438" y="742"/>
                    <a:pt x="443" y="737"/>
                  </a:cubicBezTo>
                  <a:cubicBezTo>
                    <a:pt x="452" y="728"/>
                    <a:pt x="452" y="713"/>
                    <a:pt x="443" y="703"/>
                  </a:cubicBezTo>
                  <a:close/>
                  <a:moveTo>
                    <a:pt x="443" y="703"/>
                  </a:moveTo>
                  <a:cubicBezTo>
                    <a:pt x="443" y="703"/>
                    <a:pt x="443" y="703"/>
                    <a:pt x="443" y="703"/>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2" name="Freeform 374">
              <a:extLst>
                <a:ext uri="{FF2B5EF4-FFF2-40B4-BE49-F238E27FC236}">
                  <a16:creationId xmlns:a16="http://schemas.microsoft.com/office/drawing/2014/main" id="{7E87D631-BA25-410D-B616-91510699FACA}"/>
                </a:ext>
              </a:extLst>
            </p:cNvPr>
            <p:cNvSpPr>
              <a:spLocks noEditPoints="1"/>
            </p:cNvSpPr>
            <p:nvPr/>
          </p:nvSpPr>
          <p:spPr bwMode="auto">
            <a:xfrm>
              <a:off x="6445250" y="7910513"/>
              <a:ext cx="457200" cy="450850"/>
            </a:xfrm>
            <a:custGeom>
              <a:avLst/>
              <a:gdLst>
                <a:gd name="T0" fmla="*/ 337 w 746"/>
                <a:gd name="T1" fmla="*/ 9 h 744"/>
                <a:gd name="T2" fmla="*/ 303 w 746"/>
                <a:gd name="T3" fmla="*/ 9 h 744"/>
                <a:gd name="T4" fmla="*/ 213 w 746"/>
                <a:gd name="T5" fmla="*/ 100 h 744"/>
                <a:gd name="T6" fmla="*/ 213 w 746"/>
                <a:gd name="T7" fmla="*/ 134 h 744"/>
                <a:gd name="T8" fmla="*/ 230 w 746"/>
                <a:gd name="T9" fmla="*/ 141 h 744"/>
                <a:gd name="T10" fmla="*/ 247 w 746"/>
                <a:gd name="T11" fmla="*/ 134 h 744"/>
                <a:gd name="T12" fmla="*/ 320 w 746"/>
                <a:gd name="T13" fmla="*/ 60 h 744"/>
                <a:gd name="T14" fmla="*/ 384 w 746"/>
                <a:gd name="T15" fmla="*/ 124 h 744"/>
                <a:gd name="T16" fmla="*/ 311 w 746"/>
                <a:gd name="T17" fmla="*/ 198 h 744"/>
                <a:gd name="T18" fmla="*/ 311 w 746"/>
                <a:gd name="T19" fmla="*/ 232 h 744"/>
                <a:gd name="T20" fmla="*/ 328 w 746"/>
                <a:gd name="T21" fmla="*/ 239 h 744"/>
                <a:gd name="T22" fmla="*/ 345 w 746"/>
                <a:gd name="T23" fmla="*/ 232 h 744"/>
                <a:gd name="T24" fmla="*/ 418 w 746"/>
                <a:gd name="T25" fmla="*/ 158 h 744"/>
                <a:gd name="T26" fmla="*/ 482 w 746"/>
                <a:gd name="T27" fmla="*/ 222 h 744"/>
                <a:gd name="T28" fmla="*/ 409 w 746"/>
                <a:gd name="T29" fmla="*/ 296 h 744"/>
                <a:gd name="T30" fmla="*/ 409 w 746"/>
                <a:gd name="T31" fmla="*/ 330 h 744"/>
                <a:gd name="T32" fmla="*/ 426 w 746"/>
                <a:gd name="T33" fmla="*/ 337 h 744"/>
                <a:gd name="T34" fmla="*/ 443 w 746"/>
                <a:gd name="T35" fmla="*/ 330 h 744"/>
                <a:gd name="T36" fmla="*/ 516 w 746"/>
                <a:gd name="T37" fmla="*/ 256 h 744"/>
                <a:gd name="T38" fmla="*/ 686 w 746"/>
                <a:gd name="T39" fmla="*/ 426 h 744"/>
                <a:gd name="T40" fmla="*/ 426 w 746"/>
                <a:gd name="T41" fmla="*/ 686 h 744"/>
                <a:gd name="T42" fmla="*/ 43 w 746"/>
                <a:gd name="T43" fmla="*/ 303 h 744"/>
                <a:gd name="T44" fmla="*/ 9 w 746"/>
                <a:gd name="T45" fmla="*/ 303 h 744"/>
                <a:gd name="T46" fmla="*/ 9 w 746"/>
                <a:gd name="T47" fmla="*/ 337 h 744"/>
                <a:gd name="T48" fmla="*/ 409 w 746"/>
                <a:gd name="T49" fmla="*/ 737 h 744"/>
                <a:gd name="T50" fmla="*/ 426 w 746"/>
                <a:gd name="T51" fmla="*/ 744 h 744"/>
                <a:gd name="T52" fmla="*/ 443 w 746"/>
                <a:gd name="T53" fmla="*/ 737 h 744"/>
                <a:gd name="T54" fmla="*/ 737 w 746"/>
                <a:gd name="T55" fmla="*/ 443 h 744"/>
                <a:gd name="T56" fmla="*/ 737 w 746"/>
                <a:gd name="T57" fmla="*/ 409 h 744"/>
                <a:gd name="T58" fmla="*/ 337 w 746"/>
                <a:gd name="T59" fmla="*/ 9 h 744"/>
                <a:gd name="T60" fmla="*/ 337 w 746"/>
                <a:gd name="T61" fmla="*/ 9 h 744"/>
                <a:gd name="T62" fmla="*/ 337 w 746"/>
                <a:gd name="T63" fmla="*/ 9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6" h="744">
                  <a:moveTo>
                    <a:pt x="337" y="9"/>
                  </a:moveTo>
                  <a:cubicBezTo>
                    <a:pt x="328" y="0"/>
                    <a:pt x="313" y="0"/>
                    <a:pt x="303" y="9"/>
                  </a:cubicBezTo>
                  <a:cubicBezTo>
                    <a:pt x="213" y="100"/>
                    <a:pt x="213" y="100"/>
                    <a:pt x="213" y="100"/>
                  </a:cubicBezTo>
                  <a:cubicBezTo>
                    <a:pt x="203" y="109"/>
                    <a:pt x="203" y="124"/>
                    <a:pt x="213" y="134"/>
                  </a:cubicBezTo>
                  <a:cubicBezTo>
                    <a:pt x="217" y="138"/>
                    <a:pt x="223" y="141"/>
                    <a:pt x="230" y="141"/>
                  </a:cubicBezTo>
                  <a:cubicBezTo>
                    <a:pt x="236" y="141"/>
                    <a:pt x="242" y="138"/>
                    <a:pt x="247" y="134"/>
                  </a:cubicBezTo>
                  <a:cubicBezTo>
                    <a:pt x="320" y="60"/>
                    <a:pt x="320" y="60"/>
                    <a:pt x="320" y="60"/>
                  </a:cubicBezTo>
                  <a:cubicBezTo>
                    <a:pt x="384" y="124"/>
                    <a:pt x="384" y="124"/>
                    <a:pt x="384" y="124"/>
                  </a:cubicBezTo>
                  <a:cubicBezTo>
                    <a:pt x="311" y="198"/>
                    <a:pt x="311" y="198"/>
                    <a:pt x="311" y="198"/>
                  </a:cubicBezTo>
                  <a:cubicBezTo>
                    <a:pt x="301" y="207"/>
                    <a:pt x="301" y="222"/>
                    <a:pt x="311" y="232"/>
                  </a:cubicBezTo>
                  <a:cubicBezTo>
                    <a:pt x="315" y="236"/>
                    <a:pt x="322" y="239"/>
                    <a:pt x="328" y="239"/>
                  </a:cubicBezTo>
                  <a:cubicBezTo>
                    <a:pt x="334" y="239"/>
                    <a:pt x="340" y="236"/>
                    <a:pt x="345" y="232"/>
                  </a:cubicBezTo>
                  <a:cubicBezTo>
                    <a:pt x="418" y="158"/>
                    <a:pt x="418" y="158"/>
                    <a:pt x="418" y="158"/>
                  </a:cubicBezTo>
                  <a:cubicBezTo>
                    <a:pt x="482" y="222"/>
                    <a:pt x="482" y="222"/>
                    <a:pt x="482" y="222"/>
                  </a:cubicBezTo>
                  <a:cubicBezTo>
                    <a:pt x="409" y="296"/>
                    <a:pt x="409" y="296"/>
                    <a:pt x="409" y="296"/>
                  </a:cubicBezTo>
                  <a:cubicBezTo>
                    <a:pt x="400" y="305"/>
                    <a:pt x="400" y="320"/>
                    <a:pt x="409" y="330"/>
                  </a:cubicBezTo>
                  <a:cubicBezTo>
                    <a:pt x="414" y="335"/>
                    <a:pt x="420" y="337"/>
                    <a:pt x="426" y="337"/>
                  </a:cubicBezTo>
                  <a:cubicBezTo>
                    <a:pt x="432" y="337"/>
                    <a:pt x="438" y="335"/>
                    <a:pt x="443" y="330"/>
                  </a:cubicBezTo>
                  <a:cubicBezTo>
                    <a:pt x="516" y="256"/>
                    <a:pt x="516" y="256"/>
                    <a:pt x="516" y="256"/>
                  </a:cubicBezTo>
                  <a:cubicBezTo>
                    <a:pt x="686" y="426"/>
                    <a:pt x="686" y="426"/>
                    <a:pt x="686" y="426"/>
                  </a:cubicBezTo>
                  <a:cubicBezTo>
                    <a:pt x="426" y="686"/>
                    <a:pt x="426" y="686"/>
                    <a:pt x="426" y="686"/>
                  </a:cubicBezTo>
                  <a:cubicBezTo>
                    <a:pt x="43" y="303"/>
                    <a:pt x="43" y="303"/>
                    <a:pt x="43" y="303"/>
                  </a:cubicBezTo>
                  <a:cubicBezTo>
                    <a:pt x="34" y="294"/>
                    <a:pt x="18" y="294"/>
                    <a:pt x="9" y="303"/>
                  </a:cubicBezTo>
                  <a:cubicBezTo>
                    <a:pt x="0" y="313"/>
                    <a:pt x="0" y="328"/>
                    <a:pt x="9" y="337"/>
                  </a:cubicBezTo>
                  <a:cubicBezTo>
                    <a:pt x="409" y="737"/>
                    <a:pt x="409" y="737"/>
                    <a:pt x="409" y="737"/>
                  </a:cubicBezTo>
                  <a:cubicBezTo>
                    <a:pt x="414" y="742"/>
                    <a:pt x="420" y="744"/>
                    <a:pt x="426" y="744"/>
                  </a:cubicBezTo>
                  <a:cubicBezTo>
                    <a:pt x="432" y="744"/>
                    <a:pt x="438" y="742"/>
                    <a:pt x="443" y="737"/>
                  </a:cubicBezTo>
                  <a:cubicBezTo>
                    <a:pt x="737" y="443"/>
                    <a:pt x="737" y="443"/>
                    <a:pt x="737" y="443"/>
                  </a:cubicBezTo>
                  <a:cubicBezTo>
                    <a:pt x="746" y="434"/>
                    <a:pt x="746" y="418"/>
                    <a:pt x="737" y="409"/>
                  </a:cubicBezTo>
                  <a:lnTo>
                    <a:pt x="337" y="9"/>
                  </a:lnTo>
                  <a:close/>
                  <a:moveTo>
                    <a:pt x="337" y="9"/>
                  </a:moveTo>
                  <a:cubicBezTo>
                    <a:pt x="337" y="9"/>
                    <a:pt x="337" y="9"/>
                    <a:pt x="337" y="9"/>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3" name="Freeform 375">
              <a:extLst>
                <a:ext uri="{FF2B5EF4-FFF2-40B4-BE49-F238E27FC236}">
                  <a16:creationId xmlns:a16="http://schemas.microsoft.com/office/drawing/2014/main" id="{4B16BFB3-0571-4868-B39C-A50C961961AA}"/>
                </a:ext>
              </a:extLst>
            </p:cNvPr>
            <p:cNvSpPr>
              <a:spLocks noEditPoints="1"/>
            </p:cNvSpPr>
            <p:nvPr/>
          </p:nvSpPr>
          <p:spPr bwMode="auto">
            <a:xfrm>
              <a:off x="6118225" y="7621588"/>
              <a:ext cx="609600" cy="603250"/>
            </a:xfrm>
            <a:custGeom>
              <a:avLst/>
              <a:gdLst>
                <a:gd name="T0" fmla="*/ 916 w 996"/>
                <a:gd name="T1" fmla="*/ 113 h 996"/>
                <a:gd name="T2" fmla="*/ 820 w 996"/>
                <a:gd name="T3" fmla="*/ 209 h 996"/>
                <a:gd name="T4" fmla="*/ 803 w 996"/>
                <a:gd name="T5" fmla="*/ 216 h 996"/>
                <a:gd name="T6" fmla="*/ 786 w 996"/>
                <a:gd name="T7" fmla="*/ 209 h 996"/>
                <a:gd name="T8" fmla="*/ 786 w 996"/>
                <a:gd name="T9" fmla="*/ 175 h 996"/>
                <a:gd name="T10" fmla="*/ 882 w 996"/>
                <a:gd name="T11" fmla="*/ 79 h 996"/>
                <a:gd name="T12" fmla="*/ 803 w 996"/>
                <a:gd name="T13" fmla="*/ 0 h 996"/>
                <a:gd name="T14" fmla="*/ 0 w 996"/>
                <a:gd name="T15" fmla="*/ 803 h 996"/>
                <a:gd name="T16" fmla="*/ 30 w 996"/>
                <a:gd name="T17" fmla="*/ 827 h 996"/>
                <a:gd name="T18" fmla="*/ 69 w 996"/>
                <a:gd name="T19" fmla="*/ 893 h 996"/>
                <a:gd name="T20" fmla="*/ 696 w 996"/>
                <a:gd name="T21" fmla="*/ 265 h 996"/>
                <a:gd name="T22" fmla="*/ 730 w 996"/>
                <a:gd name="T23" fmla="*/ 265 h 996"/>
                <a:gd name="T24" fmla="*/ 730 w 996"/>
                <a:gd name="T25" fmla="*/ 299 h 996"/>
                <a:gd name="T26" fmla="*/ 103 w 996"/>
                <a:gd name="T27" fmla="*/ 927 h 996"/>
                <a:gd name="T28" fmla="*/ 168 w 996"/>
                <a:gd name="T29" fmla="*/ 965 h 996"/>
                <a:gd name="T30" fmla="*/ 192 w 996"/>
                <a:gd name="T31" fmla="*/ 996 h 996"/>
                <a:gd name="T32" fmla="*/ 996 w 996"/>
                <a:gd name="T33" fmla="*/ 192 h 996"/>
                <a:gd name="T34" fmla="*/ 916 w 996"/>
                <a:gd name="T35" fmla="*/ 113 h 996"/>
                <a:gd name="T36" fmla="*/ 916 w 996"/>
                <a:gd name="T37" fmla="*/ 113 h 996"/>
                <a:gd name="T38" fmla="*/ 916 w 996"/>
                <a:gd name="T39" fmla="*/ 1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6" h="996">
                  <a:moveTo>
                    <a:pt x="916" y="113"/>
                  </a:moveTo>
                  <a:cubicBezTo>
                    <a:pt x="820" y="209"/>
                    <a:pt x="820" y="209"/>
                    <a:pt x="820" y="209"/>
                  </a:cubicBezTo>
                  <a:cubicBezTo>
                    <a:pt x="816" y="214"/>
                    <a:pt x="809" y="216"/>
                    <a:pt x="803" y="216"/>
                  </a:cubicBezTo>
                  <a:cubicBezTo>
                    <a:pt x="797" y="216"/>
                    <a:pt x="791" y="214"/>
                    <a:pt x="786" y="209"/>
                  </a:cubicBezTo>
                  <a:cubicBezTo>
                    <a:pt x="777" y="200"/>
                    <a:pt x="777" y="184"/>
                    <a:pt x="786" y="175"/>
                  </a:cubicBezTo>
                  <a:cubicBezTo>
                    <a:pt x="882" y="79"/>
                    <a:pt x="882" y="79"/>
                    <a:pt x="882" y="79"/>
                  </a:cubicBezTo>
                  <a:cubicBezTo>
                    <a:pt x="803" y="0"/>
                    <a:pt x="803" y="0"/>
                    <a:pt x="803" y="0"/>
                  </a:cubicBezTo>
                  <a:cubicBezTo>
                    <a:pt x="0" y="803"/>
                    <a:pt x="0" y="803"/>
                    <a:pt x="0" y="803"/>
                  </a:cubicBezTo>
                  <a:cubicBezTo>
                    <a:pt x="11" y="810"/>
                    <a:pt x="21" y="818"/>
                    <a:pt x="30" y="827"/>
                  </a:cubicBezTo>
                  <a:cubicBezTo>
                    <a:pt x="49" y="846"/>
                    <a:pt x="62" y="868"/>
                    <a:pt x="69" y="893"/>
                  </a:cubicBezTo>
                  <a:cubicBezTo>
                    <a:pt x="696" y="265"/>
                    <a:pt x="696" y="265"/>
                    <a:pt x="696" y="265"/>
                  </a:cubicBezTo>
                  <a:cubicBezTo>
                    <a:pt x="705" y="256"/>
                    <a:pt x="720" y="256"/>
                    <a:pt x="730" y="265"/>
                  </a:cubicBezTo>
                  <a:cubicBezTo>
                    <a:pt x="739" y="275"/>
                    <a:pt x="739" y="290"/>
                    <a:pt x="730" y="299"/>
                  </a:cubicBezTo>
                  <a:cubicBezTo>
                    <a:pt x="103" y="927"/>
                    <a:pt x="103" y="927"/>
                    <a:pt x="103" y="927"/>
                  </a:cubicBezTo>
                  <a:cubicBezTo>
                    <a:pt x="127" y="933"/>
                    <a:pt x="150" y="946"/>
                    <a:pt x="168" y="965"/>
                  </a:cubicBezTo>
                  <a:cubicBezTo>
                    <a:pt x="178" y="974"/>
                    <a:pt x="185" y="985"/>
                    <a:pt x="192" y="996"/>
                  </a:cubicBezTo>
                  <a:cubicBezTo>
                    <a:pt x="996" y="192"/>
                    <a:pt x="996" y="192"/>
                    <a:pt x="996" y="192"/>
                  </a:cubicBezTo>
                  <a:lnTo>
                    <a:pt x="916" y="113"/>
                  </a:lnTo>
                  <a:close/>
                  <a:moveTo>
                    <a:pt x="916" y="113"/>
                  </a:moveTo>
                  <a:cubicBezTo>
                    <a:pt x="916" y="113"/>
                    <a:pt x="916" y="113"/>
                    <a:pt x="916" y="113"/>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74" name="Freeform 376">
              <a:extLst>
                <a:ext uri="{FF2B5EF4-FFF2-40B4-BE49-F238E27FC236}">
                  <a16:creationId xmlns:a16="http://schemas.microsoft.com/office/drawing/2014/main" id="{7A50BA0F-51E6-476C-A86D-844089C062F6}"/>
                </a:ext>
              </a:extLst>
            </p:cNvPr>
            <p:cNvSpPr>
              <a:spLocks noEditPoints="1"/>
            </p:cNvSpPr>
            <p:nvPr/>
          </p:nvSpPr>
          <p:spPr bwMode="auto">
            <a:xfrm>
              <a:off x="6630988" y="7570788"/>
              <a:ext cx="147638" cy="147638"/>
            </a:xfrm>
            <a:custGeom>
              <a:avLst/>
              <a:gdLst>
                <a:gd name="T0" fmla="*/ 0 w 93"/>
                <a:gd name="T1" fmla="*/ 19 h 93"/>
                <a:gd name="T2" fmla="*/ 19 w 93"/>
                <a:gd name="T3" fmla="*/ 0 h 93"/>
                <a:gd name="T4" fmla="*/ 93 w 93"/>
                <a:gd name="T5" fmla="*/ 73 h 93"/>
                <a:gd name="T6" fmla="*/ 74 w 93"/>
                <a:gd name="T7" fmla="*/ 93 h 93"/>
                <a:gd name="T8" fmla="*/ 0 w 93"/>
                <a:gd name="T9" fmla="*/ 19 h 93"/>
                <a:gd name="T10" fmla="*/ 0 w 93"/>
                <a:gd name="T11" fmla="*/ 19 h 93"/>
                <a:gd name="T12" fmla="*/ 0 w 93"/>
                <a:gd name="T13" fmla="*/ 19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0" y="19"/>
                  </a:moveTo>
                  <a:lnTo>
                    <a:pt x="19" y="0"/>
                  </a:lnTo>
                  <a:lnTo>
                    <a:pt x="93" y="73"/>
                  </a:lnTo>
                  <a:lnTo>
                    <a:pt x="74" y="93"/>
                  </a:lnTo>
                  <a:lnTo>
                    <a:pt x="0" y="19"/>
                  </a:lnTo>
                  <a:close/>
                  <a:moveTo>
                    <a:pt x="0" y="19"/>
                  </a:moveTo>
                  <a:lnTo>
                    <a:pt x="0" y="19"/>
                  </a:lnTo>
                  <a:close/>
                </a:path>
              </a:pathLst>
            </a:custGeom>
            <a:solidFill>
              <a:srgbClr val="F2E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5" name="Freeform 377">
              <a:extLst>
                <a:ext uri="{FF2B5EF4-FFF2-40B4-BE49-F238E27FC236}">
                  <a16:creationId xmlns:a16="http://schemas.microsoft.com/office/drawing/2014/main" id="{2C76F07F-FFE6-4E74-A035-C83C600A4D9B}"/>
                </a:ext>
              </a:extLst>
            </p:cNvPr>
            <p:cNvSpPr>
              <a:spLocks noEditPoints="1"/>
            </p:cNvSpPr>
            <p:nvPr/>
          </p:nvSpPr>
          <p:spPr bwMode="auto">
            <a:xfrm>
              <a:off x="6630988" y="7570788"/>
              <a:ext cx="147638" cy="147638"/>
            </a:xfrm>
            <a:custGeom>
              <a:avLst/>
              <a:gdLst>
                <a:gd name="T0" fmla="*/ 0 w 93"/>
                <a:gd name="T1" fmla="*/ 19 h 93"/>
                <a:gd name="T2" fmla="*/ 19 w 93"/>
                <a:gd name="T3" fmla="*/ 0 h 93"/>
                <a:gd name="T4" fmla="*/ 93 w 93"/>
                <a:gd name="T5" fmla="*/ 73 h 93"/>
                <a:gd name="T6" fmla="*/ 74 w 93"/>
                <a:gd name="T7" fmla="*/ 93 h 93"/>
                <a:gd name="T8" fmla="*/ 0 w 93"/>
                <a:gd name="T9" fmla="*/ 19 h 93"/>
                <a:gd name="T10" fmla="*/ 0 w 93"/>
                <a:gd name="T11" fmla="*/ 19 h 93"/>
                <a:gd name="T12" fmla="*/ 0 w 93"/>
                <a:gd name="T13" fmla="*/ 19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0" y="19"/>
                  </a:moveTo>
                  <a:lnTo>
                    <a:pt x="19" y="0"/>
                  </a:lnTo>
                  <a:lnTo>
                    <a:pt x="93" y="73"/>
                  </a:lnTo>
                  <a:lnTo>
                    <a:pt x="74" y="93"/>
                  </a:lnTo>
                  <a:lnTo>
                    <a:pt x="0" y="19"/>
                  </a:lnTo>
                  <a:moveTo>
                    <a:pt x="0" y="19"/>
                  </a:move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6" name="Freeform 378">
              <a:extLst>
                <a:ext uri="{FF2B5EF4-FFF2-40B4-BE49-F238E27FC236}">
                  <a16:creationId xmlns:a16="http://schemas.microsoft.com/office/drawing/2014/main" id="{A4989168-E948-4AB7-A92E-9DCC623A164E}"/>
                </a:ext>
              </a:extLst>
            </p:cNvPr>
            <p:cNvSpPr>
              <a:spLocks noEditPoints="1"/>
            </p:cNvSpPr>
            <p:nvPr/>
          </p:nvSpPr>
          <p:spPr bwMode="auto">
            <a:xfrm>
              <a:off x="6022975" y="8275638"/>
              <a:ext cx="44450" cy="44450"/>
            </a:xfrm>
            <a:custGeom>
              <a:avLst/>
              <a:gdLst>
                <a:gd name="T0" fmla="*/ 11 w 28"/>
                <a:gd name="T1" fmla="*/ 0 h 28"/>
                <a:gd name="T2" fmla="*/ 0 w 28"/>
                <a:gd name="T3" fmla="*/ 28 h 28"/>
                <a:gd name="T4" fmla="*/ 28 w 28"/>
                <a:gd name="T5" fmla="*/ 17 h 28"/>
                <a:gd name="T6" fmla="*/ 11 w 28"/>
                <a:gd name="T7" fmla="*/ 0 h 28"/>
                <a:gd name="T8" fmla="*/ 11 w 28"/>
                <a:gd name="T9" fmla="*/ 0 h 28"/>
                <a:gd name="T10" fmla="*/ 11 w 28"/>
                <a:gd name="T11" fmla="*/ 0 h 28"/>
              </a:gdLst>
              <a:ahLst/>
              <a:cxnLst>
                <a:cxn ang="0">
                  <a:pos x="T0" y="T1"/>
                </a:cxn>
                <a:cxn ang="0">
                  <a:pos x="T2" y="T3"/>
                </a:cxn>
                <a:cxn ang="0">
                  <a:pos x="T4" y="T5"/>
                </a:cxn>
                <a:cxn ang="0">
                  <a:pos x="T6" y="T7"/>
                </a:cxn>
                <a:cxn ang="0">
                  <a:pos x="T8" y="T9"/>
                </a:cxn>
                <a:cxn ang="0">
                  <a:pos x="T10" y="T11"/>
                </a:cxn>
              </a:cxnLst>
              <a:rect l="0" t="0" r="r" b="b"/>
              <a:pathLst>
                <a:path w="28" h="28">
                  <a:moveTo>
                    <a:pt x="11" y="0"/>
                  </a:moveTo>
                  <a:lnTo>
                    <a:pt x="0" y="28"/>
                  </a:lnTo>
                  <a:lnTo>
                    <a:pt x="28" y="17"/>
                  </a:lnTo>
                  <a:lnTo>
                    <a:pt x="11" y="0"/>
                  </a:lnTo>
                  <a:close/>
                  <a:moveTo>
                    <a:pt x="11" y="0"/>
                  </a:moveTo>
                  <a:lnTo>
                    <a:pt x="11" y="0"/>
                  </a:lnTo>
                  <a:close/>
                </a:path>
              </a:pathLst>
            </a:custGeom>
            <a:solidFill>
              <a:srgbClr val="274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7" name="Freeform 379">
              <a:extLst>
                <a:ext uri="{FF2B5EF4-FFF2-40B4-BE49-F238E27FC236}">
                  <a16:creationId xmlns:a16="http://schemas.microsoft.com/office/drawing/2014/main" id="{BC98B7D1-D3F0-4AB0-BA0A-B58B33A04343}"/>
                </a:ext>
              </a:extLst>
            </p:cNvPr>
            <p:cNvSpPr>
              <a:spLocks noEditPoints="1"/>
            </p:cNvSpPr>
            <p:nvPr/>
          </p:nvSpPr>
          <p:spPr bwMode="auto">
            <a:xfrm>
              <a:off x="6022975" y="8275638"/>
              <a:ext cx="44450" cy="44450"/>
            </a:xfrm>
            <a:custGeom>
              <a:avLst/>
              <a:gdLst>
                <a:gd name="T0" fmla="*/ 11 w 28"/>
                <a:gd name="T1" fmla="*/ 0 h 28"/>
                <a:gd name="T2" fmla="*/ 0 w 28"/>
                <a:gd name="T3" fmla="*/ 28 h 28"/>
                <a:gd name="T4" fmla="*/ 28 w 28"/>
                <a:gd name="T5" fmla="*/ 17 h 28"/>
                <a:gd name="T6" fmla="*/ 11 w 28"/>
                <a:gd name="T7" fmla="*/ 0 h 28"/>
                <a:gd name="T8" fmla="*/ 11 w 28"/>
                <a:gd name="T9" fmla="*/ 0 h 28"/>
                <a:gd name="T10" fmla="*/ 11 w 28"/>
                <a:gd name="T11" fmla="*/ 0 h 28"/>
              </a:gdLst>
              <a:ahLst/>
              <a:cxnLst>
                <a:cxn ang="0">
                  <a:pos x="T0" y="T1"/>
                </a:cxn>
                <a:cxn ang="0">
                  <a:pos x="T2" y="T3"/>
                </a:cxn>
                <a:cxn ang="0">
                  <a:pos x="T4" y="T5"/>
                </a:cxn>
                <a:cxn ang="0">
                  <a:pos x="T6" y="T7"/>
                </a:cxn>
                <a:cxn ang="0">
                  <a:pos x="T8" y="T9"/>
                </a:cxn>
                <a:cxn ang="0">
                  <a:pos x="T10" y="T11"/>
                </a:cxn>
              </a:cxnLst>
              <a:rect l="0" t="0" r="r" b="b"/>
              <a:pathLst>
                <a:path w="28" h="28">
                  <a:moveTo>
                    <a:pt x="11" y="0"/>
                  </a:moveTo>
                  <a:lnTo>
                    <a:pt x="0" y="28"/>
                  </a:lnTo>
                  <a:lnTo>
                    <a:pt x="28" y="17"/>
                  </a:lnTo>
                  <a:lnTo>
                    <a:pt x="11" y="0"/>
                  </a:lnTo>
                  <a:moveTo>
                    <a:pt x="11" y="0"/>
                  </a:move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8" name="Freeform 380">
              <a:extLst>
                <a:ext uri="{FF2B5EF4-FFF2-40B4-BE49-F238E27FC236}">
                  <a16:creationId xmlns:a16="http://schemas.microsoft.com/office/drawing/2014/main" id="{974B0472-25CC-4BDC-90FB-7F2325CD4456}"/>
                </a:ext>
              </a:extLst>
            </p:cNvPr>
            <p:cNvSpPr>
              <a:spLocks noEditPoints="1"/>
            </p:cNvSpPr>
            <p:nvPr/>
          </p:nvSpPr>
          <p:spPr bwMode="auto">
            <a:xfrm>
              <a:off x="6053138" y="8132763"/>
              <a:ext cx="158750" cy="157163"/>
            </a:xfrm>
            <a:custGeom>
              <a:avLst/>
              <a:gdLst>
                <a:gd name="T0" fmla="*/ 241 w 260"/>
                <a:gd name="T1" fmla="*/ 157 h 260"/>
                <a:gd name="T2" fmla="*/ 159 w 260"/>
                <a:gd name="T3" fmla="*/ 129 h 260"/>
                <a:gd name="T4" fmla="*/ 138 w 260"/>
                <a:gd name="T5" fmla="*/ 122 h 260"/>
                <a:gd name="T6" fmla="*/ 131 w 260"/>
                <a:gd name="T7" fmla="*/ 101 h 260"/>
                <a:gd name="T8" fmla="*/ 103 w 260"/>
                <a:gd name="T9" fmla="*/ 19 h 260"/>
                <a:gd name="T10" fmla="*/ 78 w 260"/>
                <a:gd name="T11" fmla="*/ 0 h 260"/>
                <a:gd name="T12" fmla="*/ 0 w 260"/>
                <a:gd name="T13" fmla="*/ 188 h 260"/>
                <a:gd name="T14" fmla="*/ 72 w 260"/>
                <a:gd name="T15" fmla="*/ 260 h 260"/>
                <a:gd name="T16" fmla="*/ 260 w 260"/>
                <a:gd name="T17" fmla="*/ 182 h 260"/>
                <a:gd name="T18" fmla="*/ 241 w 260"/>
                <a:gd name="T19" fmla="*/ 157 h 260"/>
                <a:gd name="T20" fmla="*/ 241 w 260"/>
                <a:gd name="T21" fmla="*/ 157 h 260"/>
                <a:gd name="T22" fmla="*/ 241 w 260"/>
                <a:gd name="T23" fmla="*/ 15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0" h="260">
                  <a:moveTo>
                    <a:pt x="241" y="157"/>
                  </a:moveTo>
                  <a:cubicBezTo>
                    <a:pt x="219" y="134"/>
                    <a:pt x="188" y="124"/>
                    <a:pt x="159" y="129"/>
                  </a:cubicBezTo>
                  <a:cubicBezTo>
                    <a:pt x="151" y="130"/>
                    <a:pt x="143" y="128"/>
                    <a:pt x="138" y="122"/>
                  </a:cubicBezTo>
                  <a:cubicBezTo>
                    <a:pt x="132" y="117"/>
                    <a:pt x="130" y="109"/>
                    <a:pt x="131" y="101"/>
                  </a:cubicBezTo>
                  <a:cubicBezTo>
                    <a:pt x="136" y="72"/>
                    <a:pt x="126" y="41"/>
                    <a:pt x="103" y="19"/>
                  </a:cubicBezTo>
                  <a:cubicBezTo>
                    <a:pt x="96" y="11"/>
                    <a:pt x="87" y="5"/>
                    <a:pt x="78" y="0"/>
                  </a:cubicBezTo>
                  <a:cubicBezTo>
                    <a:pt x="0" y="188"/>
                    <a:pt x="0" y="188"/>
                    <a:pt x="0" y="188"/>
                  </a:cubicBezTo>
                  <a:cubicBezTo>
                    <a:pt x="72" y="260"/>
                    <a:pt x="72" y="260"/>
                    <a:pt x="72" y="260"/>
                  </a:cubicBezTo>
                  <a:cubicBezTo>
                    <a:pt x="260" y="182"/>
                    <a:pt x="260" y="182"/>
                    <a:pt x="260" y="182"/>
                  </a:cubicBezTo>
                  <a:cubicBezTo>
                    <a:pt x="255" y="173"/>
                    <a:pt x="249" y="165"/>
                    <a:pt x="241" y="157"/>
                  </a:cubicBezTo>
                  <a:close/>
                  <a:moveTo>
                    <a:pt x="241" y="157"/>
                  </a:moveTo>
                  <a:cubicBezTo>
                    <a:pt x="241" y="157"/>
                    <a:pt x="241" y="157"/>
                    <a:pt x="241" y="157"/>
                  </a:cubicBezTo>
                </a:path>
              </a:pathLst>
            </a:custGeom>
            <a:solidFill>
              <a:srgbClr val="FFCC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9" name="Freeform 381">
              <a:extLst>
                <a:ext uri="{FF2B5EF4-FFF2-40B4-BE49-F238E27FC236}">
                  <a16:creationId xmlns:a16="http://schemas.microsoft.com/office/drawing/2014/main" id="{A90936EF-A56F-47F1-AF73-5DF8D90C3AD2}"/>
                </a:ext>
              </a:extLst>
            </p:cNvPr>
            <p:cNvSpPr>
              <a:spLocks noEditPoints="1"/>
            </p:cNvSpPr>
            <p:nvPr/>
          </p:nvSpPr>
          <p:spPr bwMode="auto">
            <a:xfrm>
              <a:off x="6672263" y="7473950"/>
              <a:ext cx="203200" cy="192088"/>
            </a:xfrm>
            <a:custGeom>
              <a:avLst/>
              <a:gdLst>
                <a:gd name="T0" fmla="*/ 209 w 333"/>
                <a:gd name="T1" fmla="*/ 317 h 317"/>
                <a:gd name="T2" fmla="*/ 305 w 333"/>
                <a:gd name="T3" fmla="*/ 220 h 317"/>
                <a:gd name="T4" fmla="*/ 305 w 333"/>
                <a:gd name="T5" fmla="*/ 119 h 317"/>
                <a:gd name="T6" fmla="*/ 215 w 333"/>
                <a:gd name="T7" fmla="*/ 28 h 317"/>
                <a:gd name="T8" fmla="*/ 113 w 333"/>
                <a:gd name="T9" fmla="*/ 28 h 317"/>
                <a:gd name="T10" fmla="*/ 67 w 333"/>
                <a:gd name="T11" fmla="*/ 73 h 317"/>
                <a:gd name="T12" fmla="*/ 34 w 333"/>
                <a:gd name="T13" fmla="*/ 73 h 317"/>
                <a:gd name="T14" fmla="*/ 0 w 333"/>
                <a:gd name="T15" fmla="*/ 107 h 317"/>
                <a:gd name="T16" fmla="*/ 209 w 333"/>
                <a:gd name="T17" fmla="*/ 317 h 317"/>
                <a:gd name="T18" fmla="*/ 209 w 333"/>
                <a:gd name="T19" fmla="*/ 317 h 317"/>
                <a:gd name="T20" fmla="*/ 209 w 333"/>
                <a:gd name="T21" fmla="*/ 31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317">
                  <a:moveTo>
                    <a:pt x="209" y="317"/>
                  </a:moveTo>
                  <a:cubicBezTo>
                    <a:pt x="305" y="220"/>
                    <a:pt x="305" y="220"/>
                    <a:pt x="305" y="220"/>
                  </a:cubicBezTo>
                  <a:cubicBezTo>
                    <a:pt x="333" y="192"/>
                    <a:pt x="333" y="147"/>
                    <a:pt x="305" y="119"/>
                  </a:cubicBezTo>
                  <a:cubicBezTo>
                    <a:pt x="215" y="28"/>
                    <a:pt x="215" y="28"/>
                    <a:pt x="215" y="28"/>
                  </a:cubicBezTo>
                  <a:cubicBezTo>
                    <a:pt x="186" y="0"/>
                    <a:pt x="141" y="0"/>
                    <a:pt x="113" y="28"/>
                  </a:cubicBezTo>
                  <a:cubicBezTo>
                    <a:pt x="67" y="73"/>
                    <a:pt x="67" y="73"/>
                    <a:pt x="67" y="73"/>
                  </a:cubicBezTo>
                  <a:cubicBezTo>
                    <a:pt x="58" y="83"/>
                    <a:pt x="43" y="83"/>
                    <a:pt x="34" y="73"/>
                  </a:cubicBezTo>
                  <a:cubicBezTo>
                    <a:pt x="0" y="107"/>
                    <a:pt x="0" y="107"/>
                    <a:pt x="0" y="107"/>
                  </a:cubicBezTo>
                  <a:lnTo>
                    <a:pt x="209" y="317"/>
                  </a:lnTo>
                  <a:close/>
                  <a:moveTo>
                    <a:pt x="209" y="317"/>
                  </a:moveTo>
                  <a:cubicBezTo>
                    <a:pt x="209" y="317"/>
                    <a:pt x="209" y="317"/>
                    <a:pt x="209" y="317"/>
                  </a:cubicBezTo>
                </a:path>
              </a:pathLst>
            </a:custGeom>
            <a:solidFill>
              <a:srgbClr val="F24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80" name="Freeform 382">
              <a:extLst>
                <a:ext uri="{FF2B5EF4-FFF2-40B4-BE49-F238E27FC236}">
                  <a16:creationId xmlns:a16="http://schemas.microsoft.com/office/drawing/2014/main" id="{696AE9C2-4951-44CC-A6E3-459C010EA011}"/>
                </a:ext>
              </a:extLst>
            </p:cNvPr>
            <p:cNvSpPr>
              <a:spLocks noEditPoints="1"/>
            </p:cNvSpPr>
            <p:nvPr/>
          </p:nvSpPr>
          <p:spPr bwMode="auto">
            <a:xfrm>
              <a:off x="5980113" y="7442200"/>
              <a:ext cx="927100" cy="919163"/>
            </a:xfrm>
            <a:custGeom>
              <a:avLst/>
              <a:gdLst>
                <a:gd name="T0" fmla="*/ 1471 w 1518"/>
                <a:gd name="T1" fmla="*/ 307 h 1516"/>
                <a:gd name="T2" fmla="*/ 1380 w 1518"/>
                <a:gd name="T3" fmla="*/ 47 h 1516"/>
                <a:gd name="T4" fmla="*/ 1166 w 1518"/>
                <a:gd name="T5" fmla="*/ 92 h 1516"/>
                <a:gd name="T6" fmla="*/ 1199 w 1518"/>
                <a:gd name="T7" fmla="*/ 126 h 1516"/>
                <a:gd name="T8" fmla="*/ 1347 w 1518"/>
                <a:gd name="T9" fmla="*/ 81 h 1516"/>
                <a:gd name="T10" fmla="*/ 1437 w 1518"/>
                <a:gd name="T11" fmla="*/ 273 h 1516"/>
                <a:gd name="T12" fmla="*/ 1132 w 1518"/>
                <a:gd name="T13" fmla="*/ 160 h 1516"/>
                <a:gd name="T14" fmla="*/ 1013 w 1518"/>
                <a:gd name="T15" fmla="*/ 245 h 1516"/>
                <a:gd name="T16" fmla="*/ 167 w 1518"/>
                <a:gd name="T17" fmla="*/ 1091 h 1516"/>
                <a:gd name="T18" fmla="*/ 167 w 1518"/>
                <a:gd name="T19" fmla="*/ 1091 h 1516"/>
                <a:gd name="T20" fmla="*/ 70 w 1518"/>
                <a:gd name="T21" fmla="*/ 1323 h 1516"/>
                <a:gd name="T22" fmla="*/ 4 w 1518"/>
                <a:gd name="T23" fmla="*/ 1483 h 1516"/>
                <a:gd name="T24" fmla="*/ 26 w 1518"/>
                <a:gd name="T25" fmla="*/ 1516 h 1516"/>
                <a:gd name="T26" fmla="*/ 195 w 1518"/>
                <a:gd name="T27" fmla="*/ 1448 h 1516"/>
                <a:gd name="T28" fmla="*/ 420 w 1518"/>
                <a:gd name="T29" fmla="*/ 1356 h 1516"/>
                <a:gd name="T30" fmla="*/ 427 w 1518"/>
                <a:gd name="T31" fmla="*/ 1351 h 1516"/>
                <a:gd name="T32" fmla="*/ 737 w 1518"/>
                <a:gd name="T33" fmla="*/ 1041 h 1516"/>
                <a:gd name="T34" fmla="*/ 1273 w 1518"/>
                <a:gd name="T35" fmla="*/ 505 h 1516"/>
                <a:gd name="T36" fmla="*/ 120 w 1518"/>
                <a:gd name="T37" fmla="*/ 1326 h 1516"/>
                <a:gd name="T38" fmla="*/ 223 w 1518"/>
                <a:gd name="T39" fmla="*/ 1157 h 1516"/>
                <a:gd name="T40" fmla="*/ 258 w 1518"/>
                <a:gd name="T41" fmla="*/ 1260 h 1516"/>
                <a:gd name="T42" fmla="*/ 361 w 1518"/>
                <a:gd name="T43" fmla="*/ 1295 h 1516"/>
                <a:gd name="T44" fmla="*/ 192 w 1518"/>
                <a:gd name="T45" fmla="*/ 1398 h 1516"/>
                <a:gd name="T46" fmla="*/ 330 w 1518"/>
                <a:gd name="T47" fmla="*/ 1223 h 1516"/>
                <a:gd name="T48" fmla="*/ 957 w 1518"/>
                <a:gd name="T49" fmla="*/ 561 h 1516"/>
                <a:gd name="T50" fmla="*/ 296 w 1518"/>
                <a:gd name="T51" fmla="*/ 1189 h 1516"/>
                <a:gd name="T52" fmla="*/ 227 w 1518"/>
                <a:gd name="T53" fmla="*/ 1099 h 1516"/>
                <a:gd name="T54" fmla="*/ 1109 w 1518"/>
                <a:gd name="T55" fmla="*/ 375 h 1516"/>
                <a:gd name="T56" fmla="*/ 1013 w 1518"/>
                <a:gd name="T57" fmla="*/ 505 h 1516"/>
                <a:gd name="T58" fmla="*/ 1047 w 1518"/>
                <a:gd name="T59" fmla="*/ 505 h 1516"/>
                <a:gd name="T60" fmla="*/ 1223 w 1518"/>
                <a:gd name="T61" fmla="*/ 488 h 1516"/>
                <a:gd name="T62" fmla="*/ 395 w 1518"/>
                <a:gd name="T63" fmla="*/ 1261 h 1516"/>
                <a:gd name="T64" fmla="*/ 1064 w 1518"/>
                <a:gd name="T65" fmla="*/ 262 h 1516"/>
                <a:gd name="T66" fmla="*/ 1307 w 1518"/>
                <a:gd name="T67" fmla="*/ 404 h 1516"/>
                <a:gd name="T68" fmla="*/ 100 w 1518"/>
                <a:gd name="T69" fmla="*/ 1374 h 1516"/>
                <a:gd name="T70" fmla="*/ 70 w 1518"/>
                <a:gd name="T71" fmla="*/ 1448 h 1516"/>
                <a:gd name="T72" fmla="*/ 100 w 1518"/>
                <a:gd name="T73" fmla="*/ 1374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516">
                  <a:moveTo>
                    <a:pt x="1273" y="505"/>
                  </a:moveTo>
                  <a:cubicBezTo>
                    <a:pt x="1471" y="307"/>
                    <a:pt x="1471" y="307"/>
                    <a:pt x="1471" y="307"/>
                  </a:cubicBezTo>
                  <a:cubicBezTo>
                    <a:pt x="1518" y="261"/>
                    <a:pt x="1518" y="185"/>
                    <a:pt x="1471" y="138"/>
                  </a:cubicBezTo>
                  <a:cubicBezTo>
                    <a:pt x="1380" y="47"/>
                    <a:pt x="1380" y="47"/>
                    <a:pt x="1380" y="47"/>
                  </a:cubicBezTo>
                  <a:cubicBezTo>
                    <a:pt x="1334" y="0"/>
                    <a:pt x="1258" y="0"/>
                    <a:pt x="1211" y="47"/>
                  </a:cubicBezTo>
                  <a:cubicBezTo>
                    <a:pt x="1166" y="92"/>
                    <a:pt x="1166" y="92"/>
                    <a:pt x="1166" y="92"/>
                  </a:cubicBezTo>
                  <a:cubicBezTo>
                    <a:pt x="1156" y="102"/>
                    <a:pt x="1156" y="117"/>
                    <a:pt x="1166" y="126"/>
                  </a:cubicBezTo>
                  <a:cubicBezTo>
                    <a:pt x="1175" y="136"/>
                    <a:pt x="1190" y="136"/>
                    <a:pt x="1199" y="126"/>
                  </a:cubicBezTo>
                  <a:cubicBezTo>
                    <a:pt x="1245" y="81"/>
                    <a:pt x="1245" y="81"/>
                    <a:pt x="1245" y="81"/>
                  </a:cubicBezTo>
                  <a:cubicBezTo>
                    <a:pt x="1273" y="53"/>
                    <a:pt x="1318" y="53"/>
                    <a:pt x="1347" y="81"/>
                  </a:cubicBezTo>
                  <a:cubicBezTo>
                    <a:pt x="1437" y="172"/>
                    <a:pt x="1437" y="172"/>
                    <a:pt x="1437" y="172"/>
                  </a:cubicBezTo>
                  <a:cubicBezTo>
                    <a:pt x="1465" y="200"/>
                    <a:pt x="1465" y="245"/>
                    <a:pt x="1437" y="273"/>
                  </a:cubicBezTo>
                  <a:cubicBezTo>
                    <a:pt x="1341" y="370"/>
                    <a:pt x="1341" y="370"/>
                    <a:pt x="1341" y="370"/>
                  </a:cubicBezTo>
                  <a:cubicBezTo>
                    <a:pt x="1132" y="160"/>
                    <a:pt x="1132" y="160"/>
                    <a:pt x="1132" y="160"/>
                  </a:cubicBezTo>
                  <a:cubicBezTo>
                    <a:pt x="1122" y="151"/>
                    <a:pt x="1107" y="151"/>
                    <a:pt x="1098" y="160"/>
                  </a:cubicBezTo>
                  <a:cubicBezTo>
                    <a:pt x="1013" y="245"/>
                    <a:pt x="1013" y="245"/>
                    <a:pt x="1013" y="245"/>
                  </a:cubicBezTo>
                  <a:cubicBezTo>
                    <a:pt x="771" y="487"/>
                    <a:pt x="771" y="487"/>
                    <a:pt x="771" y="487"/>
                  </a:cubicBezTo>
                  <a:cubicBezTo>
                    <a:pt x="167" y="1091"/>
                    <a:pt x="167" y="1091"/>
                    <a:pt x="167" y="1091"/>
                  </a:cubicBezTo>
                  <a:cubicBezTo>
                    <a:pt x="167" y="1091"/>
                    <a:pt x="167" y="1091"/>
                    <a:pt x="167" y="1091"/>
                  </a:cubicBezTo>
                  <a:cubicBezTo>
                    <a:pt x="167" y="1091"/>
                    <a:pt x="167" y="1091"/>
                    <a:pt x="167" y="1091"/>
                  </a:cubicBezTo>
                  <a:cubicBezTo>
                    <a:pt x="165" y="1093"/>
                    <a:pt x="163" y="1096"/>
                    <a:pt x="162" y="1098"/>
                  </a:cubicBezTo>
                  <a:cubicBezTo>
                    <a:pt x="70" y="1323"/>
                    <a:pt x="70" y="1323"/>
                    <a:pt x="70" y="1323"/>
                  </a:cubicBezTo>
                  <a:cubicBezTo>
                    <a:pt x="70" y="1323"/>
                    <a:pt x="70" y="1323"/>
                    <a:pt x="70" y="1323"/>
                  </a:cubicBezTo>
                  <a:cubicBezTo>
                    <a:pt x="4" y="1483"/>
                    <a:pt x="4" y="1483"/>
                    <a:pt x="4" y="1483"/>
                  </a:cubicBezTo>
                  <a:cubicBezTo>
                    <a:pt x="0" y="1492"/>
                    <a:pt x="2" y="1502"/>
                    <a:pt x="9" y="1509"/>
                  </a:cubicBezTo>
                  <a:cubicBezTo>
                    <a:pt x="14" y="1514"/>
                    <a:pt x="20" y="1516"/>
                    <a:pt x="26" y="1516"/>
                  </a:cubicBezTo>
                  <a:cubicBezTo>
                    <a:pt x="29" y="1516"/>
                    <a:pt x="32" y="1516"/>
                    <a:pt x="35" y="1514"/>
                  </a:cubicBezTo>
                  <a:cubicBezTo>
                    <a:pt x="195" y="1448"/>
                    <a:pt x="195" y="1448"/>
                    <a:pt x="195" y="1448"/>
                  </a:cubicBezTo>
                  <a:cubicBezTo>
                    <a:pt x="195" y="1448"/>
                    <a:pt x="195" y="1448"/>
                    <a:pt x="195" y="1448"/>
                  </a:cubicBezTo>
                  <a:cubicBezTo>
                    <a:pt x="420" y="1356"/>
                    <a:pt x="420" y="1356"/>
                    <a:pt x="420" y="1356"/>
                  </a:cubicBezTo>
                  <a:cubicBezTo>
                    <a:pt x="422" y="1355"/>
                    <a:pt x="425" y="1353"/>
                    <a:pt x="427" y="1351"/>
                  </a:cubicBezTo>
                  <a:cubicBezTo>
                    <a:pt x="427" y="1351"/>
                    <a:pt x="427" y="1351"/>
                    <a:pt x="427" y="1351"/>
                  </a:cubicBezTo>
                  <a:cubicBezTo>
                    <a:pt x="428" y="1351"/>
                    <a:pt x="428" y="1351"/>
                    <a:pt x="428" y="1351"/>
                  </a:cubicBezTo>
                  <a:cubicBezTo>
                    <a:pt x="737" y="1041"/>
                    <a:pt x="737" y="1041"/>
                    <a:pt x="737" y="1041"/>
                  </a:cubicBezTo>
                  <a:cubicBezTo>
                    <a:pt x="1031" y="747"/>
                    <a:pt x="1031" y="747"/>
                    <a:pt x="1031" y="747"/>
                  </a:cubicBezTo>
                  <a:lnTo>
                    <a:pt x="1273" y="505"/>
                  </a:lnTo>
                  <a:close/>
                  <a:moveTo>
                    <a:pt x="192" y="1398"/>
                  </a:moveTo>
                  <a:cubicBezTo>
                    <a:pt x="120" y="1326"/>
                    <a:pt x="120" y="1326"/>
                    <a:pt x="120" y="1326"/>
                  </a:cubicBezTo>
                  <a:cubicBezTo>
                    <a:pt x="198" y="1138"/>
                    <a:pt x="198" y="1138"/>
                    <a:pt x="198" y="1138"/>
                  </a:cubicBezTo>
                  <a:cubicBezTo>
                    <a:pt x="207" y="1143"/>
                    <a:pt x="216" y="1149"/>
                    <a:pt x="223" y="1157"/>
                  </a:cubicBezTo>
                  <a:cubicBezTo>
                    <a:pt x="246" y="1179"/>
                    <a:pt x="256" y="1210"/>
                    <a:pt x="251" y="1239"/>
                  </a:cubicBezTo>
                  <a:cubicBezTo>
                    <a:pt x="250" y="1247"/>
                    <a:pt x="252" y="1255"/>
                    <a:pt x="258" y="1260"/>
                  </a:cubicBezTo>
                  <a:cubicBezTo>
                    <a:pt x="263" y="1266"/>
                    <a:pt x="271" y="1268"/>
                    <a:pt x="279" y="1267"/>
                  </a:cubicBezTo>
                  <a:cubicBezTo>
                    <a:pt x="308" y="1262"/>
                    <a:pt x="339" y="1272"/>
                    <a:pt x="361" y="1295"/>
                  </a:cubicBezTo>
                  <a:cubicBezTo>
                    <a:pt x="369" y="1303"/>
                    <a:pt x="375" y="1311"/>
                    <a:pt x="380" y="1320"/>
                  </a:cubicBezTo>
                  <a:lnTo>
                    <a:pt x="192" y="1398"/>
                  </a:lnTo>
                  <a:close/>
                  <a:moveTo>
                    <a:pt x="395" y="1261"/>
                  </a:moveTo>
                  <a:cubicBezTo>
                    <a:pt x="377" y="1242"/>
                    <a:pt x="354" y="1229"/>
                    <a:pt x="330" y="1223"/>
                  </a:cubicBezTo>
                  <a:cubicBezTo>
                    <a:pt x="957" y="595"/>
                    <a:pt x="957" y="595"/>
                    <a:pt x="957" y="595"/>
                  </a:cubicBezTo>
                  <a:cubicBezTo>
                    <a:pt x="966" y="586"/>
                    <a:pt x="966" y="571"/>
                    <a:pt x="957" y="561"/>
                  </a:cubicBezTo>
                  <a:cubicBezTo>
                    <a:pt x="947" y="552"/>
                    <a:pt x="932" y="552"/>
                    <a:pt x="923" y="561"/>
                  </a:cubicBezTo>
                  <a:cubicBezTo>
                    <a:pt x="296" y="1189"/>
                    <a:pt x="296" y="1189"/>
                    <a:pt x="296" y="1189"/>
                  </a:cubicBezTo>
                  <a:cubicBezTo>
                    <a:pt x="289" y="1164"/>
                    <a:pt x="276" y="1142"/>
                    <a:pt x="257" y="1123"/>
                  </a:cubicBezTo>
                  <a:cubicBezTo>
                    <a:pt x="248" y="1114"/>
                    <a:pt x="238" y="1106"/>
                    <a:pt x="227" y="1099"/>
                  </a:cubicBezTo>
                  <a:cubicBezTo>
                    <a:pt x="1030" y="296"/>
                    <a:pt x="1030" y="296"/>
                    <a:pt x="1030" y="296"/>
                  </a:cubicBezTo>
                  <a:cubicBezTo>
                    <a:pt x="1109" y="375"/>
                    <a:pt x="1109" y="375"/>
                    <a:pt x="1109" y="375"/>
                  </a:cubicBezTo>
                  <a:cubicBezTo>
                    <a:pt x="1013" y="471"/>
                    <a:pt x="1013" y="471"/>
                    <a:pt x="1013" y="471"/>
                  </a:cubicBezTo>
                  <a:cubicBezTo>
                    <a:pt x="1004" y="480"/>
                    <a:pt x="1004" y="496"/>
                    <a:pt x="1013" y="505"/>
                  </a:cubicBezTo>
                  <a:cubicBezTo>
                    <a:pt x="1018" y="510"/>
                    <a:pt x="1024" y="512"/>
                    <a:pt x="1030" y="512"/>
                  </a:cubicBezTo>
                  <a:cubicBezTo>
                    <a:pt x="1036" y="512"/>
                    <a:pt x="1043" y="510"/>
                    <a:pt x="1047" y="505"/>
                  </a:cubicBezTo>
                  <a:cubicBezTo>
                    <a:pt x="1143" y="409"/>
                    <a:pt x="1143" y="409"/>
                    <a:pt x="1143" y="409"/>
                  </a:cubicBezTo>
                  <a:cubicBezTo>
                    <a:pt x="1223" y="488"/>
                    <a:pt x="1223" y="488"/>
                    <a:pt x="1223" y="488"/>
                  </a:cubicBezTo>
                  <a:cubicBezTo>
                    <a:pt x="419" y="1292"/>
                    <a:pt x="419" y="1292"/>
                    <a:pt x="419" y="1292"/>
                  </a:cubicBezTo>
                  <a:cubicBezTo>
                    <a:pt x="412" y="1281"/>
                    <a:pt x="405" y="1270"/>
                    <a:pt x="395" y="1261"/>
                  </a:cubicBezTo>
                  <a:close/>
                  <a:moveTo>
                    <a:pt x="1257" y="454"/>
                  </a:moveTo>
                  <a:cubicBezTo>
                    <a:pt x="1064" y="262"/>
                    <a:pt x="1064" y="262"/>
                    <a:pt x="1064" y="262"/>
                  </a:cubicBezTo>
                  <a:cubicBezTo>
                    <a:pt x="1115" y="211"/>
                    <a:pt x="1115" y="211"/>
                    <a:pt x="1115" y="211"/>
                  </a:cubicBezTo>
                  <a:cubicBezTo>
                    <a:pt x="1307" y="404"/>
                    <a:pt x="1307" y="404"/>
                    <a:pt x="1307" y="404"/>
                  </a:cubicBezTo>
                  <a:lnTo>
                    <a:pt x="1257" y="454"/>
                  </a:lnTo>
                  <a:close/>
                  <a:moveTo>
                    <a:pt x="100" y="1374"/>
                  </a:moveTo>
                  <a:cubicBezTo>
                    <a:pt x="144" y="1418"/>
                    <a:pt x="144" y="1418"/>
                    <a:pt x="144" y="1418"/>
                  </a:cubicBezTo>
                  <a:cubicBezTo>
                    <a:pt x="70" y="1448"/>
                    <a:pt x="70" y="1448"/>
                    <a:pt x="70" y="1448"/>
                  </a:cubicBezTo>
                  <a:lnTo>
                    <a:pt x="100" y="1374"/>
                  </a:lnTo>
                  <a:close/>
                  <a:moveTo>
                    <a:pt x="100" y="1374"/>
                  </a:moveTo>
                  <a:cubicBezTo>
                    <a:pt x="100" y="1374"/>
                    <a:pt x="100" y="1374"/>
                    <a:pt x="100" y="1374"/>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181" name="Group 377">
            <a:extLst>
              <a:ext uri="{FF2B5EF4-FFF2-40B4-BE49-F238E27FC236}">
                <a16:creationId xmlns:a16="http://schemas.microsoft.com/office/drawing/2014/main" id="{D14A57D4-52BD-4B92-ADCD-D06A3B0C6BFA}"/>
              </a:ext>
            </a:extLst>
          </p:cNvPr>
          <p:cNvGrpSpPr>
            <a:grpSpLocks noChangeAspect="1"/>
          </p:cNvGrpSpPr>
          <p:nvPr/>
        </p:nvGrpSpPr>
        <p:grpSpPr>
          <a:xfrm>
            <a:off x="10287481" y="4057191"/>
            <a:ext cx="494245" cy="457200"/>
            <a:chOff x="9097963" y="2198688"/>
            <a:chExt cx="6857654" cy="6343650"/>
          </a:xfrm>
        </p:grpSpPr>
        <p:sp>
          <p:nvSpPr>
            <p:cNvPr id="182" name="Oval 378">
              <a:extLst>
                <a:ext uri="{FF2B5EF4-FFF2-40B4-BE49-F238E27FC236}">
                  <a16:creationId xmlns:a16="http://schemas.microsoft.com/office/drawing/2014/main" id="{A3C1C5CB-F810-4AD8-AC5D-DA2B101A6F35}"/>
                </a:ext>
              </a:extLst>
            </p:cNvPr>
            <p:cNvSpPr/>
            <p:nvPr/>
          </p:nvSpPr>
          <p:spPr>
            <a:xfrm>
              <a:off x="13689495" y="3904195"/>
              <a:ext cx="2266122" cy="2266122"/>
            </a:xfrm>
            <a:prstGeom prst="ellipse">
              <a:avLst/>
            </a:prstGeom>
            <a:solidFill>
              <a:schemeClr val="accent2"/>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3" name="Freeform 80">
              <a:extLst>
                <a:ext uri="{FF2B5EF4-FFF2-40B4-BE49-F238E27FC236}">
                  <a16:creationId xmlns:a16="http://schemas.microsoft.com/office/drawing/2014/main" id="{558D59EE-B26D-4968-867D-437F4DD935EC}"/>
                </a:ext>
              </a:extLst>
            </p:cNvPr>
            <p:cNvSpPr>
              <a:spLocks noEditPoints="1"/>
            </p:cNvSpPr>
            <p:nvPr/>
          </p:nvSpPr>
          <p:spPr bwMode="auto">
            <a:xfrm>
              <a:off x="9097963" y="2198688"/>
              <a:ext cx="6496050" cy="6343650"/>
            </a:xfrm>
            <a:custGeom>
              <a:avLst/>
              <a:gdLst>
                <a:gd name="T0" fmla="*/ 1482 w 1482"/>
                <a:gd name="T1" fmla="*/ 669 h 1461"/>
                <a:gd name="T2" fmla="*/ 1354 w 1482"/>
                <a:gd name="T3" fmla="*/ 519 h 1461"/>
                <a:gd name="T4" fmla="*/ 1354 w 1482"/>
                <a:gd name="T5" fmla="*/ 113 h 1461"/>
                <a:gd name="T6" fmla="*/ 1295 w 1482"/>
                <a:gd name="T7" fmla="*/ 18 h 1461"/>
                <a:gd name="T8" fmla="*/ 1184 w 1482"/>
                <a:gd name="T9" fmla="*/ 30 h 1461"/>
                <a:gd name="T10" fmla="*/ 459 w 1482"/>
                <a:gd name="T11" fmla="*/ 466 h 1461"/>
                <a:gd name="T12" fmla="*/ 126 w 1482"/>
                <a:gd name="T13" fmla="*/ 466 h 1461"/>
                <a:gd name="T14" fmla="*/ 0 w 1482"/>
                <a:gd name="T15" fmla="*/ 593 h 1461"/>
                <a:gd name="T16" fmla="*/ 0 w 1482"/>
                <a:gd name="T17" fmla="*/ 746 h 1461"/>
                <a:gd name="T18" fmla="*/ 107 w 1482"/>
                <a:gd name="T19" fmla="*/ 871 h 1461"/>
                <a:gd name="T20" fmla="*/ 218 w 1482"/>
                <a:gd name="T21" fmla="*/ 1382 h 1461"/>
                <a:gd name="T22" fmla="*/ 316 w 1482"/>
                <a:gd name="T23" fmla="*/ 1461 h 1461"/>
                <a:gd name="T24" fmla="*/ 415 w 1482"/>
                <a:gd name="T25" fmla="*/ 1461 h 1461"/>
                <a:gd name="T26" fmla="*/ 494 w 1482"/>
                <a:gd name="T27" fmla="*/ 1424 h 1461"/>
                <a:gd name="T28" fmla="*/ 514 w 1482"/>
                <a:gd name="T29" fmla="*/ 1339 h 1461"/>
                <a:gd name="T30" fmla="*/ 412 w 1482"/>
                <a:gd name="T31" fmla="*/ 873 h 1461"/>
                <a:gd name="T32" fmla="*/ 459 w 1482"/>
                <a:gd name="T33" fmla="*/ 873 h 1461"/>
                <a:gd name="T34" fmla="*/ 1184 w 1482"/>
                <a:gd name="T35" fmla="*/ 1309 h 1461"/>
                <a:gd name="T36" fmla="*/ 1248 w 1482"/>
                <a:gd name="T37" fmla="*/ 1332 h 1461"/>
                <a:gd name="T38" fmla="*/ 1295 w 1482"/>
                <a:gd name="T39" fmla="*/ 1321 h 1461"/>
                <a:gd name="T40" fmla="*/ 1354 w 1482"/>
                <a:gd name="T41" fmla="*/ 1226 h 1461"/>
                <a:gd name="T42" fmla="*/ 1354 w 1482"/>
                <a:gd name="T43" fmla="*/ 819 h 1461"/>
                <a:gd name="T44" fmla="*/ 1482 w 1482"/>
                <a:gd name="T45" fmla="*/ 669 h 1461"/>
                <a:gd name="T46" fmla="*/ 48 w 1482"/>
                <a:gd name="T47" fmla="*/ 746 h 1461"/>
                <a:gd name="T48" fmla="*/ 48 w 1482"/>
                <a:gd name="T49" fmla="*/ 593 h 1461"/>
                <a:gd name="T50" fmla="*/ 126 w 1482"/>
                <a:gd name="T51" fmla="*/ 514 h 1461"/>
                <a:gd name="T52" fmla="*/ 435 w 1482"/>
                <a:gd name="T53" fmla="*/ 514 h 1461"/>
                <a:gd name="T54" fmla="*/ 435 w 1482"/>
                <a:gd name="T55" fmla="*/ 825 h 1461"/>
                <a:gd name="T56" fmla="*/ 126 w 1482"/>
                <a:gd name="T57" fmla="*/ 825 h 1461"/>
                <a:gd name="T58" fmla="*/ 48 w 1482"/>
                <a:gd name="T59" fmla="*/ 746 h 1461"/>
                <a:gd name="T60" fmla="*/ 467 w 1482"/>
                <a:gd name="T61" fmla="*/ 1349 h 1461"/>
                <a:gd name="T62" fmla="*/ 456 w 1482"/>
                <a:gd name="T63" fmla="*/ 1394 h 1461"/>
                <a:gd name="T64" fmla="*/ 415 w 1482"/>
                <a:gd name="T65" fmla="*/ 1413 h 1461"/>
                <a:gd name="T66" fmla="*/ 316 w 1482"/>
                <a:gd name="T67" fmla="*/ 1413 h 1461"/>
                <a:gd name="T68" fmla="*/ 265 w 1482"/>
                <a:gd name="T69" fmla="*/ 1372 h 1461"/>
                <a:gd name="T70" fmla="*/ 156 w 1482"/>
                <a:gd name="T71" fmla="*/ 873 h 1461"/>
                <a:gd name="T72" fmla="*/ 363 w 1482"/>
                <a:gd name="T73" fmla="*/ 873 h 1461"/>
                <a:gd name="T74" fmla="*/ 467 w 1482"/>
                <a:gd name="T75" fmla="*/ 1349 h 1461"/>
                <a:gd name="T76" fmla="*/ 1306 w 1482"/>
                <a:gd name="T77" fmla="*/ 1226 h 1461"/>
                <a:gd name="T78" fmla="*/ 1274 w 1482"/>
                <a:gd name="T79" fmla="*/ 1278 h 1461"/>
                <a:gd name="T80" fmla="*/ 1214 w 1482"/>
                <a:gd name="T81" fmla="*/ 1271 h 1461"/>
                <a:gd name="T82" fmla="*/ 483 w 1482"/>
                <a:gd name="T83" fmla="*/ 826 h 1461"/>
                <a:gd name="T84" fmla="*/ 483 w 1482"/>
                <a:gd name="T85" fmla="*/ 512 h 1461"/>
                <a:gd name="T86" fmla="*/ 1214 w 1482"/>
                <a:gd name="T87" fmla="*/ 67 h 1461"/>
                <a:gd name="T88" fmla="*/ 1274 w 1482"/>
                <a:gd name="T89" fmla="*/ 61 h 1461"/>
                <a:gd name="T90" fmla="*/ 1306 w 1482"/>
                <a:gd name="T91" fmla="*/ 113 h 1461"/>
                <a:gd name="T92" fmla="*/ 1306 w 1482"/>
                <a:gd name="T93" fmla="*/ 1226 h 1461"/>
                <a:gd name="T94" fmla="*/ 1354 w 1482"/>
                <a:gd name="T95" fmla="*/ 771 h 1461"/>
                <a:gd name="T96" fmla="*/ 1354 w 1482"/>
                <a:gd name="T97" fmla="*/ 568 h 1461"/>
                <a:gd name="T98" fmla="*/ 1434 w 1482"/>
                <a:gd name="T99" fmla="*/ 669 h 1461"/>
                <a:gd name="T100" fmla="*/ 1354 w 1482"/>
                <a:gd name="T101" fmla="*/ 771 h 1461"/>
                <a:gd name="T102" fmla="*/ 1354 w 1482"/>
                <a:gd name="T103" fmla="*/ 771 h 1461"/>
                <a:gd name="T104" fmla="*/ 1354 w 1482"/>
                <a:gd name="T105" fmla="*/ 771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82" h="1461">
                  <a:moveTo>
                    <a:pt x="1482" y="669"/>
                  </a:moveTo>
                  <a:cubicBezTo>
                    <a:pt x="1482" y="594"/>
                    <a:pt x="1426" y="531"/>
                    <a:pt x="1354" y="519"/>
                  </a:cubicBezTo>
                  <a:cubicBezTo>
                    <a:pt x="1354" y="113"/>
                    <a:pt x="1354" y="113"/>
                    <a:pt x="1354" y="113"/>
                  </a:cubicBezTo>
                  <a:cubicBezTo>
                    <a:pt x="1354" y="72"/>
                    <a:pt x="1331" y="36"/>
                    <a:pt x="1295" y="18"/>
                  </a:cubicBezTo>
                  <a:cubicBezTo>
                    <a:pt x="1258" y="0"/>
                    <a:pt x="1216" y="5"/>
                    <a:pt x="1184" y="30"/>
                  </a:cubicBezTo>
                  <a:cubicBezTo>
                    <a:pt x="913" y="241"/>
                    <a:pt x="581" y="466"/>
                    <a:pt x="459" y="466"/>
                  </a:cubicBezTo>
                  <a:cubicBezTo>
                    <a:pt x="126" y="466"/>
                    <a:pt x="126" y="466"/>
                    <a:pt x="126" y="466"/>
                  </a:cubicBezTo>
                  <a:cubicBezTo>
                    <a:pt x="57" y="466"/>
                    <a:pt x="0" y="523"/>
                    <a:pt x="0" y="593"/>
                  </a:cubicBezTo>
                  <a:cubicBezTo>
                    <a:pt x="0" y="746"/>
                    <a:pt x="0" y="746"/>
                    <a:pt x="0" y="746"/>
                  </a:cubicBezTo>
                  <a:cubicBezTo>
                    <a:pt x="0" y="809"/>
                    <a:pt x="46" y="862"/>
                    <a:pt x="107" y="871"/>
                  </a:cubicBezTo>
                  <a:cubicBezTo>
                    <a:pt x="218" y="1382"/>
                    <a:pt x="218" y="1382"/>
                    <a:pt x="218" y="1382"/>
                  </a:cubicBezTo>
                  <a:cubicBezTo>
                    <a:pt x="228" y="1428"/>
                    <a:pt x="269" y="1461"/>
                    <a:pt x="316" y="1461"/>
                  </a:cubicBezTo>
                  <a:cubicBezTo>
                    <a:pt x="415" y="1461"/>
                    <a:pt x="415" y="1461"/>
                    <a:pt x="415" y="1461"/>
                  </a:cubicBezTo>
                  <a:cubicBezTo>
                    <a:pt x="446" y="1461"/>
                    <a:pt x="474" y="1448"/>
                    <a:pt x="494" y="1424"/>
                  </a:cubicBezTo>
                  <a:cubicBezTo>
                    <a:pt x="513" y="1400"/>
                    <a:pt x="520" y="1369"/>
                    <a:pt x="514" y="1339"/>
                  </a:cubicBezTo>
                  <a:cubicBezTo>
                    <a:pt x="412" y="873"/>
                    <a:pt x="412" y="873"/>
                    <a:pt x="412" y="873"/>
                  </a:cubicBezTo>
                  <a:cubicBezTo>
                    <a:pt x="459" y="873"/>
                    <a:pt x="459" y="873"/>
                    <a:pt x="459" y="873"/>
                  </a:cubicBezTo>
                  <a:cubicBezTo>
                    <a:pt x="581" y="873"/>
                    <a:pt x="913" y="1098"/>
                    <a:pt x="1184" y="1309"/>
                  </a:cubicBezTo>
                  <a:cubicBezTo>
                    <a:pt x="1203" y="1324"/>
                    <a:pt x="1225" y="1332"/>
                    <a:pt x="1248" y="1332"/>
                  </a:cubicBezTo>
                  <a:cubicBezTo>
                    <a:pt x="1264" y="1332"/>
                    <a:pt x="1280" y="1328"/>
                    <a:pt x="1295" y="1321"/>
                  </a:cubicBezTo>
                  <a:cubicBezTo>
                    <a:pt x="1331" y="1303"/>
                    <a:pt x="1354" y="1267"/>
                    <a:pt x="1354" y="1226"/>
                  </a:cubicBezTo>
                  <a:cubicBezTo>
                    <a:pt x="1354" y="819"/>
                    <a:pt x="1354" y="819"/>
                    <a:pt x="1354" y="819"/>
                  </a:cubicBezTo>
                  <a:cubicBezTo>
                    <a:pt x="1426" y="808"/>
                    <a:pt x="1482" y="745"/>
                    <a:pt x="1482" y="669"/>
                  </a:cubicBezTo>
                  <a:close/>
                  <a:moveTo>
                    <a:pt x="48" y="746"/>
                  </a:moveTo>
                  <a:cubicBezTo>
                    <a:pt x="48" y="593"/>
                    <a:pt x="48" y="593"/>
                    <a:pt x="48" y="593"/>
                  </a:cubicBezTo>
                  <a:cubicBezTo>
                    <a:pt x="48" y="549"/>
                    <a:pt x="83" y="514"/>
                    <a:pt x="126" y="514"/>
                  </a:cubicBezTo>
                  <a:cubicBezTo>
                    <a:pt x="435" y="514"/>
                    <a:pt x="435" y="514"/>
                    <a:pt x="435" y="514"/>
                  </a:cubicBezTo>
                  <a:cubicBezTo>
                    <a:pt x="435" y="825"/>
                    <a:pt x="435" y="825"/>
                    <a:pt x="435" y="825"/>
                  </a:cubicBezTo>
                  <a:cubicBezTo>
                    <a:pt x="126" y="825"/>
                    <a:pt x="126" y="825"/>
                    <a:pt x="126" y="825"/>
                  </a:cubicBezTo>
                  <a:cubicBezTo>
                    <a:pt x="83" y="825"/>
                    <a:pt x="48" y="789"/>
                    <a:pt x="48" y="746"/>
                  </a:cubicBezTo>
                  <a:close/>
                  <a:moveTo>
                    <a:pt x="467" y="1349"/>
                  </a:moveTo>
                  <a:cubicBezTo>
                    <a:pt x="470" y="1365"/>
                    <a:pt x="466" y="1381"/>
                    <a:pt x="456" y="1394"/>
                  </a:cubicBezTo>
                  <a:cubicBezTo>
                    <a:pt x="446" y="1406"/>
                    <a:pt x="431" y="1413"/>
                    <a:pt x="415" y="1413"/>
                  </a:cubicBezTo>
                  <a:cubicBezTo>
                    <a:pt x="316" y="1413"/>
                    <a:pt x="316" y="1413"/>
                    <a:pt x="316" y="1413"/>
                  </a:cubicBezTo>
                  <a:cubicBezTo>
                    <a:pt x="292" y="1413"/>
                    <a:pt x="270" y="1396"/>
                    <a:pt x="265" y="1372"/>
                  </a:cubicBezTo>
                  <a:cubicBezTo>
                    <a:pt x="156" y="873"/>
                    <a:pt x="156" y="873"/>
                    <a:pt x="156" y="873"/>
                  </a:cubicBezTo>
                  <a:cubicBezTo>
                    <a:pt x="363" y="873"/>
                    <a:pt x="363" y="873"/>
                    <a:pt x="363" y="873"/>
                  </a:cubicBezTo>
                  <a:lnTo>
                    <a:pt x="467" y="1349"/>
                  </a:lnTo>
                  <a:close/>
                  <a:moveTo>
                    <a:pt x="1306" y="1226"/>
                  </a:moveTo>
                  <a:cubicBezTo>
                    <a:pt x="1306" y="1249"/>
                    <a:pt x="1294" y="1268"/>
                    <a:pt x="1274" y="1278"/>
                  </a:cubicBezTo>
                  <a:cubicBezTo>
                    <a:pt x="1253" y="1287"/>
                    <a:pt x="1231" y="1285"/>
                    <a:pt x="1214" y="1271"/>
                  </a:cubicBezTo>
                  <a:cubicBezTo>
                    <a:pt x="1049" y="1143"/>
                    <a:pt x="661" y="853"/>
                    <a:pt x="483" y="826"/>
                  </a:cubicBezTo>
                  <a:cubicBezTo>
                    <a:pt x="483" y="512"/>
                    <a:pt x="483" y="512"/>
                    <a:pt x="483" y="512"/>
                  </a:cubicBezTo>
                  <a:cubicBezTo>
                    <a:pt x="661" y="486"/>
                    <a:pt x="1049" y="196"/>
                    <a:pt x="1214" y="67"/>
                  </a:cubicBezTo>
                  <a:cubicBezTo>
                    <a:pt x="1231" y="54"/>
                    <a:pt x="1253" y="51"/>
                    <a:pt x="1274" y="61"/>
                  </a:cubicBezTo>
                  <a:cubicBezTo>
                    <a:pt x="1294" y="71"/>
                    <a:pt x="1306" y="90"/>
                    <a:pt x="1306" y="113"/>
                  </a:cubicBezTo>
                  <a:lnTo>
                    <a:pt x="1306" y="1226"/>
                  </a:lnTo>
                  <a:close/>
                  <a:moveTo>
                    <a:pt x="1354" y="771"/>
                  </a:moveTo>
                  <a:cubicBezTo>
                    <a:pt x="1354" y="568"/>
                    <a:pt x="1354" y="568"/>
                    <a:pt x="1354" y="568"/>
                  </a:cubicBezTo>
                  <a:cubicBezTo>
                    <a:pt x="1399" y="579"/>
                    <a:pt x="1434" y="620"/>
                    <a:pt x="1434" y="669"/>
                  </a:cubicBezTo>
                  <a:cubicBezTo>
                    <a:pt x="1434" y="718"/>
                    <a:pt x="1399" y="760"/>
                    <a:pt x="1354" y="771"/>
                  </a:cubicBezTo>
                  <a:close/>
                  <a:moveTo>
                    <a:pt x="1354" y="771"/>
                  </a:moveTo>
                  <a:cubicBezTo>
                    <a:pt x="1354" y="771"/>
                    <a:pt x="1354" y="771"/>
                    <a:pt x="1354" y="771"/>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grpSp>
      <p:pic>
        <p:nvPicPr>
          <p:cNvPr id="4" name="Obrázok 3">
            <a:extLst>
              <a:ext uri="{FF2B5EF4-FFF2-40B4-BE49-F238E27FC236}">
                <a16:creationId xmlns:a16="http://schemas.microsoft.com/office/drawing/2014/main" id="{A1B8D91B-3FE5-4351-9CC6-873E6599C516}"/>
              </a:ext>
            </a:extLst>
          </p:cNvPr>
          <p:cNvPicPr>
            <a:picLocks noChangeAspect="1"/>
          </p:cNvPicPr>
          <p:nvPr/>
        </p:nvPicPr>
        <p:blipFill rotWithShape="1">
          <a:blip r:embed="rId5">
            <a:extLst>
              <a:ext uri="{28A0092B-C50C-407E-A947-70E740481C1C}">
                <a14:useLocalDpi xmlns:a14="http://schemas.microsoft.com/office/drawing/2010/main" val="0"/>
              </a:ext>
            </a:extLst>
          </a:blip>
          <a:srcRect l="660" t="16140" r="81508" b="78676"/>
          <a:stretch/>
        </p:blipFill>
        <p:spPr>
          <a:xfrm>
            <a:off x="641555" y="2704262"/>
            <a:ext cx="3875141" cy="633610"/>
          </a:xfrm>
          <a:prstGeom prst="rect">
            <a:avLst/>
          </a:prstGeom>
        </p:spPr>
      </p:pic>
    </p:spTree>
    <p:extLst>
      <p:ext uri="{BB962C8B-B14F-4D97-AF65-F5344CB8AC3E}">
        <p14:creationId xmlns:p14="http://schemas.microsoft.com/office/powerpoint/2010/main" val="2778466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Zástupný symbol dátumu 11">
            <a:extLst>
              <a:ext uri="{FF2B5EF4-FFF2-40B4-BE49-F238E27FC236}">
                <a16:creationId xmlns:a16="http://schemas.microsoft.com/office/drawing/2014/main" id="{9AC83E19-B768-453D-9A70-19437FD6F565}"/>
              </a:ext>
            </a:extLst>
          </p:cNvPr>
          <p:cNvSpPr>
            <a:spLocks noGrp="1"/>
          </p:cNvSpPr>
          <p:nvPr>
            <p:ph type="dt" sz="half" idx="10"/>
          </p:nvPr>
        </p:nvSpPr>
        <p:spPr>
          <a:xfrm>
            <a:off x="838200" y="6356350"/>
            <a:ext cx="2743200" cy="365125"/>
          </a:xfrm>
        </p:spPr>
        <p:txBody>
          <a:bodyPr/>
          <a:lstStyle/>
          <a:p>
            <a:r>
              <a:rPr lang="sk-SK" sz="1300" dirty="0">
                <a:solidFill>
                  <a:schemeClr val="tx1">
                    <a:lumMod val="65000"/>
                    <a:lumOff val="35000"/>
                  </a:schemeClr>
                </a:solidFill>
                <a:latin typeface="Raleway" panose="020B0503030101060003" pitchFamily="34" charset="-18"/>
              </a:rPr>
              <a:t>7. – 8. 9. 2021</a:t>
            </a:r>
          </a:p>
        </p:txBody>
      </p:sp>
      <p:sp>
        <p:nvSpPr>
          <p:cNvPr id="160" name="Zástupný symbol päty 12">
            <a:extLst>
              <a:ext uri="{FF2B5EF4-FFF2-40B4-BE49-F238E27FC236}">
                <a16:creationId xmlns:a16="http://schemas.microsoft.com/office/drawing/2014/main" id="{A919371B-1563-4E89-AAE1-1E9193DE61B1}"/>
              </a:ext>
            </a:extLst>
          </p:cNvPr>
          <p:cNvSpPr>
            <a:spLocks noGrp="1"/>
          </p:cNvSpPr>
          <p:nvPr>
            <p:ph type="ftr" sz="quarter" idx="11"/>
          </p:nvPr>
        </p:nvSpPr>
        <p:spPr>
          <a:xfrm>
            <a:off x="3491290" y="6336142"/>
            <a:ext cx="6642246" cy="365125"/>
          </a:xfrm>
        </p:spPr>
        <p:txBody>
          <a:bodyPr/>
          <a:lstStyle/>
          <a:p>
            <a:r>
              <a:rPr lang="sk-SK" sz="1300" dirty="0">
                <a:solidFill>
                  <a:schemeClr val="tx1">
                    <a:lumMod val="65000"/>
                    <a:lumOff val="35000"/>
                  </a:schemeClr>
                </a:solidFill>
                <a:latin typeface="Raleway" panose="020B0503030101060003" pitchFamily="34" charset="-18"/>
              </a:rPr>
              <a:t>Medzinárodná konferencia Efektívne riadenie kvality ovzdušia 2021, Banská Bystrica</a:t>
            </a:r>
          </a:p>
        </p:txBody>
      </p:sp>
      <p:sp>
        <p:nvSpPr>
          <p:cNvPr id="7" name="Nadpis 7"/>
          <p:cNvSpPr txBox="1">
            <a:spLocks/>
          </p:cNvSpPr>
          <p:nvPr/>
        </p:nvSpPr>
        <p:spPr bwMode="auto">
          <a:xfrm>
            <a:off x="1256381" y="589547"/>
            <a:ext cx="9679238" cy="77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defRPr/>
            </a:pPr>
            <a:r>
              <a:rPr lang="sk-SK" sz="3600" b="1" cap="all" dirty="0">
                <a:solidFill>
                  <a:srgbClr val="326B77"/>
                </a:solidFill>
                <a:latin typeface="Raleway" panose="020B0503030101060003" pitchFamily="34" charset="-18"/>
              </a:rPr>
              <a:t>Právne predpisy - legislatíva</a:t>
            </a:r>
            <a:endParaRPr lang="sk-SK" sz="3600" cap="all" dirty="0">
              <a:solidFill>
                <a:srgbClr val="326B77"/>
              </a:solidFill>
              <a:latin typeface="Raleway" panose="020B0503030101060003" pitchFamily="34" charset="-18"/>
            </a:endParaRPr>
          </a:p>
        </p:txBody>
      </p:sp>
      <p:cxnSp>
        <p:nvCxnSpPr>
          <p:cNvPr id="11" name="Rovná spojnica 10"/>
          <p:cNvCxnSpPr/>
          <p:nvPr/>
        </p:nvCxnSpPr>
        <p:spPr>
          <a:xfrm>
            <a:off x="0" y="6256423"/>
            <a:ext cx="12192000" cy="0"/>
          </a:xfrm>
          <a:prstGeom prst="line">
            <a:avLst/>
          </a:prstGeom>
          <a:ln w="19050">
            <a:solidFill>
              <a:srgbClr val="326B77"/>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Zástupný symbol čísla snímky 9"/>
          <p:cNvSpPr>
            <a:spLocks noGrp="1"/>
          </p:cNvSpPr>
          <p:nvPr>
            <p:ph type="sldNum" sz="quarter" idx="12"/>
          </p:nvPr>
        </p:nvSpPr>
        <p:spPr/>
        <p:txBody>
          <a:bodyPr/>
          <a:lstStyle/>
          <a:p>
            <a:fld id="{F8870915-22B9-4D79-BB5D-B7EB349F67F7}" type="slidenum">
              <a:rPr lang="sk-SK" sz="1300" smtClean="0">
                <a:solidFill>
                  <a:schemeClr val="tx1">
                    <a:lumMod val="65000"/>
                    <a:lumOff val="35000"/>
                  </a:schemeClr>
                </a:solidFill>
                <a:latin typeface="Raleway" panose="020B0503030101060003" pitchFamily="34" charset="-18"/>
              </a:rPr>
              <a:t>3</a:t>
            </a:fld>
            <a:r>
              <a:rPr lang="sk-SK" sz="1300" dirty="0">
                <a:solidFill>
                  <a:schemeClr val="tx1">
                    <a:lumMod val="65000"/>
                    <a:lumOff val="35000"/>
                  </a:schemeClr>
                </a:solidFill>
                <a:latin typeface="Raleway" panose="020B0503030101060003" pitchFamily="34" charset="-18"/>
              </a:rPr>
              <a:t>/14</a:t>
            </a:r>
          </a:p>
        </p:txBody>
      </p:sp>
      <p:pic>
        <p:nvPicPr>
          <p:cNvPr id="12" name="Picture 5" descr="logotyp-SAZP-2015-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67232" y="116364"/>
            <a:ext cx="15525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
            <a:extLst>
              <a:ext uri="{FF2B5EF4-FFF2-40B4-BE49-F238E27FC236}">
                <a16:creationId xmlns:a16="http://schemas.microsoft.com/office/drawing/2014/main" id="{BAC69935-463A-4082-BDE5-A5B7E2CB3D66}"/>
              </a:ext>
            </a:extLst>
          </p:cNvPr>
          <p:cNvGrpSpPr/>
          <p:nvPr/>
        </p:nvGrpSpPr>
        <p:grpSpPr>
          <a:xfrm flipH="1">
            <a:off x="-1" y="2347931"/>
            <a:ext cx="5283844" cy="2443988"/>
            <a:chOff x="9679577" y="3757051"/>
            <a:chExt cx="8608423" cy="5373216"/>
          </a:xfrm>
        </p:grpSpPr>
        <p:pic>
          <p:nvPicPr>
            <p:cNvPr id="14" name="Picture 21">
              <a:extLst>
                <a:ext uri="{FF2B5EF4-FFF2-40B4-BE49-F238E27FC236}">
                  <a16:creationId xmlns:a16="http://schemas.microsoft.com/office/drawing/2014/main" id="{36AEEA09-3EC1-471F-BF80-DE5FE1DD76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06359">
              <a:off x="14272187" y="8530817"/>
              <a:ext cx="3906119" cy="599450"/>
            </a:xfrm>
            <a:prstGeom prst="rect">
              <a:avLst/>
            </a:prstGeom>
            <a:ln>
              <a:noFill/>
            </a:ln>
          </p:spPr>
        </p:pic>
        <p:sp>
          <p:nvSpPr>
            <p:cNvPr id="15" name="Freeform: Shape 23">
              <a:extLst>
                <a:ext uri="{FF2B5EF4-FFF2-40B4-BE49-F238E27FC236}">
                  <a16:creationId xmlns:a16="http://schemas.microsoft.com/office/drawing/2014/main" id="{6595511C-C6BE-44C8-BDFE-845E54D84417}"/>
                </a:ext>
              </a:extLst>
            </p:cNvPr>
            <p:cNvSpPr/>
            <p:nvPr/>
          </p:nvSpPr>
          <p:spPr>
            <a:xfrm flipH="1">
              <a:off x="14455762" y="7871843"/>
              <a:ext cx="3832238" cy="914400"/>
            </a:xfrm>
            <a:custGeom>
              <a:avLst/>
              <a:gdLst>
                <a:gd name="connsiteX0" fmla="*/ 0 w 3290673"/>
                <a:gd name="connsiteY0" fmla="*/ 0 h 899789"/>
                <a:gd name="connsiteX1" fmla="*/ 3290673 w 3290673"/>
                <a:gd name="connsiteY1" fmla="*/ 0 h 899789"/>
                <a:gd name="connsiteX2" fmla="*/ 3290673 w 3290673"/>
                <a:gd name="connsiteY2" fmla="*/ 899789 h 899789"/>
                <a:gd name="connsiteX3" fmla="*/ 0 w 3290673"/>
                <a:gd name="connsiteY3" fmla="*/ 899789 h 899789"/>
              </a:gdLst>
              <a:ahLst/>
              <a:cxnLst>
                <a:cxn ang="0">
                  <a:pos x="connsiteX0" y="connsiteY0"/>
                </a:cxn>
                <a:cxn ang="0">
                  <a:pos x="connsiteX1" y="connsiteY1"/>
                </a:cxn>
                <a:cxn ang="0">
                  <a:pos x="connsiteX2" y="connsiteY2"/>
                </a:cxn>
                <a:cxn ang="0">
                  <a:pos x="connsiteX3" y="connsiteY3"/>
                </a:cxn>
              </a:cxnLst>
              <a:rect l="l" t="t" r="r" b="b"/>
              <a:pathLst>
                <a:path w="3290673" h="899789">
                  <a:moveTo>
                    <a:pt x="0" y="0"/>
                  </a:moveTo>
                  <a:lnTo>
                    <a:pt x="3290673" y="0"/>
                  </a:lnTo>
                  <a:lnTo>
                    <a:pt x="3290673" y="899789"/>
                  </a:lnTo>
                  <a:lnTo>
                    <a:pt x="0" y="899789"/>
                  </a:lnTo>
                  <a:close/>
                </a:path>
              </a:pathLst>
            </a:custGeom>
            <a:solidFill>
              <a:srgbClr val="326B77"/>
            </a:solidFill>
            <a:ln w="38100" cap="rnd">
              <a:noFill/>
              <a:round/>
            </a:ln>
            <a:effectLst/>
          </p:spPr>
          <p:style>
            <a:lnRef idx="1">
              <a:schemeClr val="accent1"/>
            </a:lnRef>
            <a:fillRef idx="0">
              <a:schemeClr val="accent1"/>
            </a:fillRef>
            <a:effectRef idx="0">
              <a:schemeClr val="accent1"/>
            </a:effectRef>
            <a:fontRef idx="minor">
              <a:schemeClr val="tx1"/>
            </a:fontRef>
          </p:style>
          <p:txBody>
            <a:bodyPr wrap="square" lIns="914400" rtlCol="0" anchor="ctr">
              <a:noAutofit/>
            </a:bodyPr>
            <a:lstStyle/>
            <a:p>
              <a:endParaRPr lang="ko-KR" altLang="en-US" sz="1200" spc="300" dirty="0">
                <a:ln>
                  <a:solidFill>
                    <a:schemeClr val="bg1">
                      <a:alpha val="65000"/>
                    </a:schemeClr>
                  </a:solidFill>
                </a:ln>
                <a:solidFill>
                  <a:schemeClr val="bg1"/>
                </a:solidFill>
                <a:latin typeface="Montserrat Light" panose="00000400000000000000" pitchFamily="50" charset="0"/>
              </a:endParaRPr>
            </a:p>
          </p:txBody>
        </p:sp>
        <p:sp>
          <p:nvSpPr>
            <p:cNvPr id="16" name="Freeform: Shape 24">
              <a:extLst>
                <a:ext uri="{FF2B5EF4-FFF2-40B4-BE49-F238E27FC236}">
                  <a16:creationId xmlns:a16="http://schemas.microsoft.com/office/drawing/2014/main" id="{E52E38D0-97AD-4E95-9134-FCF957DC49C1}"/>
                </a:ext>
              </a:extLst>
            </p:cNvPr>
            <p:cNvSpPr/>
            <p:nvPr/>
          </p:nvSpPr>
          <p:spPr>
            <a:xfrm flipH="1">
              <a:off x="14455762" y="4214251"/>
              <a:ext cx="3832238" cy="914400"/>
            </a:xfrm>
            <a:custGeom>
              <a:avLst/>
              <a:gdLst>
                <a:gd name="connsiteX0" fmla="*/ 0 w 3290673"/>
                <a:gd name="connsiteY0" fmla="*/ 0 h 899789"/>
                <a:gd name="connsiteX1" fmla="*/ 3290673 w 3290673"/>
                <a:gd name="connsiteY1" fmla="*/ 0 h 899789"/>
                <a:gd name="connsiteX2" fmla="*/ 3290673 w 3290673"/>
                <a:gd name="connsiteY2" fmla="*/ 899789 h 899789"/>
                <a:gd name="connsiteX3" fmla="*/ 0 w 3290673"/>
                <a:gd name="connsiteY3" fmla="*/ 899789 h 899789"/>
              </a:gdLst>
              <a:ahLst/>
              <a:cxnLst>
                <a:cxn ang="0">
                  <a:pos x="connsiteX0" y="connsiteY0"/>
                </a:cxn>
                <a:cxn ang="0">
                  <a:pos x="connsiteX1" y="connsiteY1"/>
                </a:cxn>
                <a:cxn ang="0">
                  <a:pos x="connsiteX2" y="connsiteY2"/>
                </a:cxn>
                <a:cxn ang="0">
                  <a:pos x="connsiteX3" y="connsiteY3"/>
                </a:cxn>
              </a:cxnLst>
              <a:rect l="l" t="t" r="r" b="b"/>
              <a:pathLst>
                <a:path w="3290673" h="899789">
                  <a:moveTo>
                    <a:pt x="0" y="0"/>
                  </a:moveTo>
                  <a:lnTo>
                    <a:pt x="3290673" y="0"/>
                  </a:lnTo>
                  <a:lnTo>
                    <a:pt x="3290673" y="899789"/>
                  </a:lnTo>
                  <a:lnTo>
                    <a:pt x="0" y="899789"/>
                  </a:lnTo>
                  <a:close/>
                </a:path>
              </a:pathLst>
            </a:custGeom>
            <a:solidFill>
              <a:schemeClr val="accent6"/>
            </a:solidFill>
            <a:ln w="38100" cap="rnd">
              <a:noFill/>
              <a:round/>
            </a:ln>
            <a:effectLst/>
          </p:spPr>
          <p:style>
            <a:lnRef idx="1">
              <a:schemeClr val="accent1"/>
            </a:lnRef>
            <a:fillRef idx="0">
              <a:schemeClr val="accent1"/>
            </a:fillRef>
            <a:effectRef idx="0">
              <a:schemeClr val="accent1"/>
            </a:effectRef>
            <a:fontRef idx="minor">
              <a:schemeClr val="tx1"/>
            </a:fontRef>
          </p:style>
          <p:txBody>
            <a:bodyPr wrap="square" lIns="914400" rtlCol="0" anchor="ctr">
              <a:noAutofit/>
            </a:bodyPr>
            <a:lstStyle/>
            <a:p>
              <a:endParaRPr lang="ko-KR" altLang="en-US" sz="1200" spc="300" dirty="0">
                <a:ln>
                  <a:solidFill>
                    <a:schemeClr val="bg1">
                      <a:alpha val="65000"/>
                    </a:schemeClr>
                  </a:solidFill>
                </a:ln>
                <a:solidFill>
                  <a:schemeClr val="bg1"/>
                </a:solidFill>
                <a:latin typeface="Montserrat Light" panose="00000400000000000000" pitchFamily="50" charset="0"/>
              </a:endParaRPr>
            </a:p>
          </p:txBody>
        </p:sp>
        <p:sp>
          <p:nvSpPr>
            <p:cNvPr id="17" name="Freeform: Shape 25">
              <a:extLst>
                <a:ext uri="{FF2B5EF4-FFF2-40B4-BE49-F238E27FC236}">
                  <a16:creationId xmlns:a16="http://schemas.microsoft.com/office/drawing/2014/main" id="{C9E68FF1-DB96-4C3E-8897-98C26FFD5F5B}"/>
                </a:ext>
              </a:extLst>
            </p:cNvPr>
            <p:cNvSpPr/>
            <p:nvPr/>
          </p:nvSpPr>
          <p:spPr>
            <a:xfrm flipH="1">
              <a:off x="14455761" y="5128651"/>
              <a:ext cx="3832238" cy="914400"/>
            </a:xfrm>
            <a:custGeom>
              <a:avLst/>
              <a:gdLst>
                <a:gd name="connsiteX0" fmla="*/ 0 w 3290673"/>
                <a:gd name="connsiteY0" fmla="*/ 0 h 899789"/>
                <a:gd name="connsiteX1" fmla="*/ 3290673 w 3290673"/>
                <a:gd name="connsiteY1" fmla="*/ 0 h 899789"/>
                <a:gd name="connsiteX2" fmla="*/ 3290673 w 3290673"/>
                <a:gd name="connsiteY2" fmla="*/ 899789 h 899789"/>
                <a:gd name="connsiteX3" fmla="*/ 0 w 3290673"/>
                <a:gd name="connsiteY3" fmla="*/ 899789 h 899789"/>
              </a:gdLst>
              <a:ahLst/>
              <a:cxnLst>
                <a:cxn ang="0">
                  <a:pos x="connsiteX0" y="connsiteY0"/>
                </a:cxn>
                <a:cxn ang="0">
                  <a:pos x="connsiteX1" y="connsiteY1"/>
                </a:cxn>
                <a:cxn ang="0">
                  <a:pos x="connsiteX2" y="connsiteY2"/>
                </a:cxn>
                <a:cxn ang="0">
                  <a:pos x="connsiteX3" y="connsiteY3"/>
                </a:cxn>
              </a:cxnLst>
              <a:rect l="l" t="t" r="r" b="b"/>
              <a:pathLst>
                <a:path w="3290673" h="899789">
                  <a:moveTo>
                    <a:pt x="0" y="0"/>
                  </a:moveTo>
                  <a:lnTo>
                    <a:pt x="3290673" y="0"/>
                  </a:lnTo>
                  <a:lnTo>
                    <a:pt x="3290673" y="899789"/>
                  </a:lnTo>
                  <a:lnTo>
                    <a:pt x="0" y="899789"/>
                  </a:lnTo>
                  <a:close/>
                </a:path>
              </a:pathLst>
            </a:custGeom>
            <a:solidFill>
              <a:schemeClr val="accent3">
                <a:lumMod val="60000"/>
                <a:lumOff val="40000"/>
              </a:schemeClr>
            </a:solidFill>
            <a:ln w="38100" cap="rnd">
              <a:noFill/>
              <a:round/>
            </a:ln>
            <a:effectLst/>
          </p:spPr>
          <p:style>
            <a:lnRef idx="1">
              <a:schemeClr val="accent1"/>
            </a:lnRef>
            <a:fillRef idx="0">
              <a:schemeClr val="accent1"/>
            </a:fillRef>
            <a:effectRef idx="0">
              <a:schemeClr val="accent1"/>
            </a:effectRef>
            <a:fontRef idx="minor">
              <a:schemeClr val="tx1"/>
            </a:fontRef>
          </p:style>
          <p:txBody>
            <a:bodyPr wrap="square" lIns="914400" rtlCol="0" anchor="ctr">
              <a:noAutofit/>
            </a:bodyPr>
            <a:lstStyle/>
            <a:p>
              <a:endParaRPr lang="ko-KR" altLang="en-US" sz="1200" spc="300" dirty="0">
                <a:ln>
                  <a:solidFill>
                    <a:schemeClr val="bg1">
                      <a:alpha val="65000"/>
                    </a:schemeClr>
                  </a:solidFill>
                </a:ln>
                <a:solidFill>
                  <a:schemeClr val="bg1"/>
                </a:solidFill>
                <a:latin typeface="Montserrat Light" panose="00000400000000000000" pitchFamily="50" charset="0"/>
              </a:endParaRPr>
            </a:p>
          </p:txBody>
        </p:sp>
        <p:sp>
          <p:nvSpPr>
            <p:cNvPr id="18" name="Freeform: Shape 26">
              <a:extLst>
                <a:ext uri="{FF2B5EF4-FFF2-40B4-BE49-F238E27FC236}">
                  <a16:creationId xmlns:a16="http://schemas.microsoft.com/office/drawing/2014/main" id="{246E3D31-45C0-4919-AAE2-D09C4CD05C0C}"/>
                </a:ext>
              </a:extLst>
            </p:cNvPr>
            <p:cNvSpPr/>
            <p:nvPr/>
          </p:nvSpPr>
          <p:spPr>
            <a:xfrm flipH="1">
              <a:off x="14455762" y="6043051"/>
              <a:ext cx="3832238" cy="914400"/>
            </a:xfrm>
            <a:custGeom>
              <a:avLst/>
              <a:gdLst>
                <a:gd name="connsiteX0" fmla="*/ 0 w 3290673"/>
                <a:gd name="connsiteY0" fmla="*/ 0 h 899789"/>
                <a:gd name="connsiteX1" fmla="*/ 3290673 w 3290673"/>
                <a:gd name="connsiteY1" fmla="*/ 0 h 899789"/>
                <a:gd name="connsiteX2" fmla="*/ 3290673 w 3290673"/>
                <a:gd name="connsiteY2" fmla="*/ 899789 h 899789"/>
                <a:gd name="connsiteX3" fmla="*/ 0 w 3290673"/>
                <a:gd name="connsiteY3" fmla="*/ 899789 h 899789"/>
              </a:gdLst>
              <a:ahLst/>
              <a:cxnLst>
                <a:cxn ang="0">
                  <a:pos x="connsiteX0" y="connsiteY0"/>
                </a:cxn>
                <a:cxn ang="0">
                  <a:pos x="connsiteX1" y="connsiteY1"/>
                </a:cxn>
                <a:cxn ang="0">
                  <a:pos x="connsiteX2" y="connsiteY2"/>
                </a:cxn>
                <a:cxn ang="0">
                  <a:pos x="connsiteX3" y="connsiteY3"/>
                </a:cxn>
              </a:cxnLst>
              <a:rect l="l" t="t" r="r" b="b"/>
              <a:pathLst>
                <a:path w="3290673" h="899789">
                  <a:moveTo>
                    <a:pt x="0" y="0"/>
                  </a:moveTo>
                  <a:lnTo>
                    <a:pt x="3290673" y="0"/>
                  </a:lnTo>
                  <a:lnTo>
                    <a:pt x="3290673" y="899789"/>
                  </a:lnTo>
                  <a:lnTo>
                    <a:pt x="0" y="899789"/>
                  </a:lnTo>
                  <a:close/>
                </a:path>
              </a:pathLst>
            </a:custGeom>
            <a:solidFill>
              <a:schemeClr val="accent4"/>
            </a:solidFill>
            <a:ln w="38100" cap="rnd">
              <a:noFill/>
              <a:round/>
            </a:ln>
            <a:effectLst/>
          </p:spPr>
          <p:style>
            <a:lnRef idx="1">
              <a:schemeClr val="accent1"/>
            </a:lnRef>
            <a:fillRef idx="0">
              <a:schemeClr val="accent1"/>
            </a:fillRef>
            <a:effectRef idx="0">
              <a:schemeClr val="accent1"/>
            </a:effectRef>
            <a:fontRef idx="minor">
              <a:schemeClr val="tx1"/>
            </a:fontRef>
          </p:style>
          <p:txBody>
            <a:bodyPr wrap="square" lIns="914400" rtlCol="0" anchor="ctr">
              <a:noAutofit/>
            </a:bodyPr>
            <a:lstStyle/>
            <a:p>
              <a:endParaRPr lang="ko-KR" altLang="en-US" sz="1200" spc="300" dirty="0">
                <a:ln>
                  <a:solidFill>
                    <a:schemeClr val="bg1">
                      <a:alpha val="65000"/>
                    </a:schemeClr>
                  </a:solidFill>
                </a:ln>
                <a:solidFill>
                  <a:schemeClr val="bg1"/>
                </a:solidFill>
                <a:latin typeface="Montserrat Light" panose="00000400000000000000" pitchFamily="50" charset="0"/>
              </a:endParaRPr>
            </a:p>
          </p:txBody>
        </p:sp>
        <p:sp>
          <p:nvSpPr>
            <p:cNvPr id="19" name="Freeform: Shape 27">
              <a:extLst>
                <a:ext uri="{FF2B5EF4-FFF2-40B4-BE49-F238E27FC236}">
                  <a16:creationId xmlns:a16="http://schemas.microsoft.com/office/drawing/2014/main" id="{2B6B42DD-A6D5-4C5D-B45A-C6D10C984C67}"/>
                </a:ext>
              </a:extLst>
            </p:cNvPr>
            <p:cNvSpPr/>
            <p:nvPr/>
          </p:nvSpPr>
          <p:spPr>
            <a:xfrm flipH="1">
              <a:off x="14455761" y="6957451"/>
              <a:ext cx="3832238" cy="914400"/>
            </a:xfrm>
            <a:custGeom>
              <a:avLst/>
              <a:gdLst>
                <a:gd name="connsiteX0" fmla="*/ 0 w 3290673"/>
                <a:gd name="connsiteY0" fmla="*/ 0 h 899789"/>
                <a:gd name="connsiteX1" fmla="*/ 3290673 w 3290673"/>
                <a:gd name="connsiteY1" fmla="*/ 0 h 899789"/>
                <a:gd name="connsiteX2" fmla="*/ 3290673 w 3290673"/>
                <a:gd name="connsiteY2" fmla="*/ 899789 h 899789"/>
                <a:gd name="connsiteX3" fmla="*/ 0 w 3290673"/>
                <a:gd name="connsiteY3" fmla="*/ 899789 h 899789"/>
              </a:gdLst>
              <a:ahLst/>
              <a:cxnLst>
                <a:cxn ang="0">
                  <a:pos x="connsiteX0" y="connsiteY0"/>
                </a:cxn>
                <a:cxn ang="0">
                  <a:pos x="connsiteX1" y="connsiteY1"/>
                </a:cxn>
                <a:cxn ang="0">
                  <a:pos x="connsiteX2" y="connsiteY2"/>
                </a:cxn>
                <a:cxn ang="0">
                  <a:pos x="connsiteX3" y="connsiteY3"/>
                </a:cxn>
              </a:cxnLst>
              <a:rect l="l" t="t" r="r" b="b"/>
              <a:pathLst>
                <a:path w="3290673" h="899789">
                  <a:moveTo>
                    <a:pt x="0" y="0"/>
                  </a:moveTo>
                  <a:lnTo>
                    <a:pt x="3290673" y="0"/>
                  </a:lnTo>
                  <a:lnTo>
                    <a:pt x="3290673" y="899789"/>
                  </a:lnTo>
                  <a:lnTo>
                    <a:pt x="0" y="899789"/>
                  </a:lnTo>
                  <a:close/>
                </a:path>
              </a:pathLst>
            </a:custGeom>
            <a:solidFill>
              <a:schemeClr val="accent3">
                <a:lumMod val="60000"/>
                <a:lumOff val="40000"/>
              </a:schemeClr>
            </a:solidFill>
            <a:ln w="38100" cap="rnd">
              <a:noFill/>
              <a:round/>
            </a:ln>
            <a:effectLst/>
          </p:spPr>
          <p:style>
            <a:lnRef idx="1">
              <a:schemeClr val="accent1"/>
            </a:lnRef>
            <a:fillRef idx="0">
              <a:schemeClr val="accent1"/>
            </a:fillRef>
            <a:effectRef idx="0">
              <a:schemeClr val="accent1"/>
            </a:effectRef>
            <a:fontRef idx="minor">
              <a:schemeClr val="tx1"/>
            </a:fontRef>
          </p:style>
          <p:txBody>
            <a:bodyPr wrap="square" lIns="914400" rtlCol="0" anchor="ctr">
              <a:noAutofit/>
            </a:bodyPr>
            <a:lstStyle/>
            <a:p>
              <a:endParaRPr lang="ko-KR" altLang="en-US" sz="1200" spc="300" dirty="0">
                <a:ln>
                  <a:solidFill>
                    <a:schemeClr val="bg1">
                      <a:alpha val="65000"/>
                    </a:schemeClr>
                  </a:solidFill>
                </a:ln>
                <a:solidFill>
                  <a:schemeClr val="bg1"/>
                </a:solidFill>
                <a:latin typeface="Montserrat Light" panose="00000400000000000000" pitchFamily="50" charset="0"/>
              </a:endParaRPr>
            </a:p>
          </p:txBody>
        </p:sp>
        <p:sp>
          <p:nvSpPr>
            <p:cNvPr id="20" name="Freeform: Shape 28">
              <a:extLst>
                <a:ext uri="{FF2B5EF4-FFF2-40B4-BE49-F238E27FC236}">
                  <a16:creationId xmlns:a16="http://schemas.microsoft.com/office/drawing/2014/main" id="{8114D9ED-4D39-451B-AA39-5803D10D56E3}"/>
                </a:ext>
              </a:extLst>
            </p:cNvPr>
            <p:cNvSpPr/>
            <p:nvPr/>
          </p:nvSpPr>
          <p:spPr>
            <a:xfrm flipH="1">
              <a:off x="12279086" y="3757051"/>
              <a:ext cx="3832238" cy="914400"/>
            </a:xfrm>
            <a:custGeom>
              <a:avLst/>
              <a:gdLst>
                <a:gd name="connsiteX0" fmla="*/ 0 w 3290673"/>
                <a:gd name="connsiteY0" fmla="*/ 0 h 899789"/>
                <a:gd name="connsiteX1" fmla="*/ 3290673 w 3290673"/>
                <a:gd name="connsiteY1" fmla="*/ 0 h 899789"/>
                <a:gd name="connsiteX2" fmla="*/ 3290673 w 3290673"/>
                <a:gd name="connsiteY2" fmla="*/ 899789 h 899789"/>
                <a:gd name="connsiteX3" fmla="*/ 0 w 3290673"/>
                <a:gd name="connsiteY3" fmla="*/ 899789 h 899789"/>
              </a:gdLst>
              <a:ahLst/>
              <a:cxnLst>
                <a:cxn ang="0">
                  <a:pos x="connsiteX0" y="connsiteY0"/>
                </a:cxn>
                <a:cxn ang="0">
                  <a:pos x="connsiteX1" y="connsiteY1"/>
                </a:cxn>
                <a:cxn ang="0">
                  <a:pos x="connsiteX2" y="connsiteY2"/>
                </a:cxn>
                <a:cxn ang="0">
                  <a:pos x="connsiteX3" y="connsiteY3"/>
                </a:cxn>
              </a:cxnLst>
              <a:rect l="l" t="t" r="r" b="b"/>
              <a:pathLst>
                <a:path w="3290673" h="899789">
                  <a:moveTo>
                    <a:pt x="0" y="0"/>
                  </a:moveTo>
                  <a:lnTo>
                    <a:pt x="3290673" y="0"/>
                  </a:lnTo>
                  <a:lnTo>
                    <a:pt x="3290673" y="899789"/>
                  </a:lnTo>
                  <a:lnTo>
                    <a:pt x="0" y="899789"/>
                  </a:lnTo>
                  <a:close/>
                </a:path>
              </a:pathLst>
            </a:custGeom>
            <a:solidFill>
              <a:schemeClr val="accent3">
                <a:lumMod val="60000"/>
                <a:lumOff val="40000"/>
              </a:schemeClr>
            </a:solidFill>
            <a:ln w="38100" cap="rnd">
              <a:noFill/>
              <a:round/>
            </a:ln>
            <a:effectLst/>
          </p:spPr>
          <p:style>
            <a:lnRef idx="1">
              <a:schemeClr val="accent1"/>
            </a:lnRef>
            <a:fillRef idx="0">
              <a:schemeClr val="accent1"/>
            </a:fillRef>
            <a:effectRef idx="0">
              <a:schemeClr val="accent1"/>
            </a:effectRef>
            <a:fontRef idx="minor">
              <a:schemeClr val="tx1"/>
            </a:fontRef>
          </p:style>
          <p:txBody>
            <a:bodyPr wrap="square" lIns="914400" rIns="457200" rtlCol="0" anchor="ctr">
              <a:noAutofit/>
            </a:bodyPr>
            <a:lstStyle/>
            <a:p>
              <a:pPr algn="r"/>
              <a:endParaRPr lang="ko-KR" altLang="en-US" sz="1200" spc="300" dirty="0">
                <a:ln>
                  <a:solidFill>
                    <a:schemeClr val="bg1">
                      <a:alpha val="65000"/>
                    </a:schemeClr>
                  </a:solidFill>
                </a:ln>
                <a:solidFill>
                  <a:schemeClr val="bg1"/>
                </a:solidFill>
                <a:latin typeface="Montserrat Light" panose="00000400000000000000" pitchFamily="50" charset="0"/>
              </a:endParaRPr>
            </a:p>
          </p:txBody>
        </p:sp>
        <p:sp>
          <p:nvSpPr>
            <p:cNvPr id="21" name="Rectangle 29">
              <a:extLst>
                <a:ext uri="{FF2B5EF4-FFF2-40B4-BE49-F238E27FC236}">
                  <a16:creationId xmlns:a16="http://schemas.microsoft.com/office/drawing/2014/main" id="{9104E4DA-47B3-4A21-88B2-B08C2BBAF81A}"/>
                </a:ext>
              </a:extLst>
            </p:cNvPr>
            <p:cNvSpPr>
              <a:spLocks noChangeAspect="1"/>
            </p:cNvSpPr>
            <p:nvPr/>
          </p:nvSpPr>
          <p:spPr>
            <a:xfrm flipH="1">
              <a:off x="11821886" y="3757051"/>
              <a:ext cx="914400" cy="914400"/>
            </a:xfrm>
            <a:prstGeom prst="rect">
              <a:avLst/>
            </a:prstGeom>
            <a:solidFill>
              <a:schemeClr val="accent3">
                <a:lumMod val="50000"/>
              </a:schemeClr>
            </a:solidFill>
            <a:ln w="381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2" name="Freeform: Shape 30">
              <a:extLst>
                <a:ext uri="{FF2B5EF4-FFF2-40B4-BE49-F238E27FC236}">
                  <a16:creationId xmlns:a16="http://schemas.microsoft.com/office/drawing/2014/main" id="{4A670E2F-DEE8-4680-BB2B-D39F966E18F2}"/>
                </a:ext>
              </a:extLst>
            </p:cNvPr>
            <p:cNvSpPr/>
            <p:nvPr/>
          </p:nvSpPr>
          <p:spPr>
            <a:xfrm flipH="1">
              <a:off x="10867109" y="4671451"/>
              <a:ext cx="5244215" cy="914400"/>
            </a:xfrm>
            <a:custGeom>
              <a:avLst/>
              <a:gdLst>
                <a:gd name="connsiteX0" fmla="*/ 0 w 3290673"/>
                <a:gd name="connsiteY0" fmla="*/ 0 h 899789"/>
                <a:gd name="connsiteX1" fmla="*/ 3290673 w 3290673"/>
                <a:gd name="connsiteY1" fmla="*/ 0 h 899789"/>
                <a:gd name="connsiteX2" fmla="*/ 3290673 w 3290673"/>
                <a:gd name="connsiteY2" fmla="*/ 899789 h 899789"/>
                <a:gd name="connsiteX3" fmla="*/ 0 w 3290673"/>
                <a:gd name="connsiteY3" fmla="*/ 899789 h 899789"/>
              </a:gdLst>
              <a:ahLst/>
              <a:cxnLst>
                <a:cxn ang="0">
                  <a:pos x="connsiteX0" y="connsiteY0"/>
                </a:cxn>
                <a:cxn ang="0">
                  <a:pos x="connsiteX1" y="connsiteY1"/>
                </a:cxn>
                <a:cxn ang="0">
                  <a:pos x="connsiteX2" y="connsiteY2"/>
                </a:cxn>
                <a:cxn ang="0">
                  <a:pos x="connsiteX3" y="connsiteY3"/>
                </a:cxn>
              </a:cxnLst>
              <a:rect l="l" t="t" r="r" b="b"/>
              <a:pathLst>
                <a:path w="3290673" h="899789">
                  <a:moveTo>
                    <a:pt x="0" y="0"/>
                  </a:moveTo>
                  <a:lnTo>
                    <a:pt x="3290673" y="0"/>
                  </a:lnTo>
                  <a:lnTo>
                    <a:pt x="3290673" y="899789"/>
                  </a:lnTo>
                  <a:lnTo>
                    <a:pt x="0" y="899789"/>
                  </a:lnTo>
                  <a:close/>
                </a:path>
              </a:pathLst>
            </a:custGeom>
            <a:solidFill>
              <a:schemeClr val="accent6"/>
            </a:solidFill>
            <a:ln w="38100" cap="rnd">
              <a:noFill/>
              <a:round/>
            </a:ln>
            <a:effectLst/>
          </p:spPr>
          <p:style>
            <a:lnRef idx="1">
              <a:schemeClr val="accent1"/>
            </a:lnRef>
            <a:fillRef idx="0">
              <a:schemeClr val="accent1"/>
            </a:fillRef>
            <a:effectRef idx="0">
              <a:schemeClr val="accent1"/>
            </a:effectRef>
            <a:fontRef idx="minor">
              <a:schemeClr val="tx1"/>
            </a:fontRef>
          </p:style>
          <p:txBody>
            <a:bodyPr wrap="square" lIns="914400" rIns="457200" rtlCol="0" anchor="ctr">
              <a:noAutofit/>
            </a:bodyPr>
            <a:lstStyle/>
            <a:p>
              <a:pPr algn="r"/>
              <a:endParaRPr lang="ko-KR" altLang="en-US" sz="1200" spc="300" dirty="0">
                <a:ln>
                  <a:solidFill>
                    <a:schemeClr val="bg1">
                      <a:alpha val="65000"/>
                    </a:schemeClr>
                  </a:solidFill>
                </a:ln>
                <a:solidFill>
                  <a:schemeClr val="bg1"/>
                </a:solidFill>
                <a:latin typeface="Montserrat Light" panose="00000400000000000000" pitchFamily="50" charset="0"/>
              </a:endParaRPr>
            </a:p>
          </p:txBody>
        </p:sp>
        <p:sp>
          <p:nvSpPr>
            <p:cNvPr id="23" name="Freeform: Shape 31">
              <a:extLst>
                <a:ext uri="{FF2B5EF4-FFF2-40B4-BE49-F238E27FC236}">
                  <a16:creationId xmlns:a16="http://schemas.microsoft.com/office/drawing/2014/main" id="{4454A4CF-897C-49DF-94FF-3879B87A0596}"/>
                </a:ext>
              </a:extLst>
            </p:cNvPr>
            <p:cNvSpPr/>
            <p:nvPr/>
          </p:nvSpPr>
          <p:spPr>
            <a:xfrm flipH="1">
              <a:off x="12820651" y="5585851"/>
              <a:ext cx="3290673" cy="914400"/>
            </a:xfrm>
            <a:custGeom>
              <a:avLst/>
              <a:gdLst>
                <a:gd name="connsiteX0" fmla="*/ 0 w 3290673"/>
                <a:gd name="connsiteY0" fmla="*/ 0 h 899789"/>
                <a:gd name="connsiteX1" fmla="*/ 3290673 w 3290673"/>
                <a:gd name="connsiteY1" fmla="*/ 0 h 899789"/>
                <a:gd name="connsiteX2" fmla="*/ 3290673 w 3290673"/>
                <a:gd name="connsiteY2" fmla="*/ 899789 h 899789"/>
                <a:gd name="connsiteX3" fmla="*/ 0 w 3290673"/>
                <a:gd name="connsiteY3" fmla="*/ 899789 h 899789"/>
              </a:gdLst>
              <a:ahLst/>
              <a:cxnLst>
                <a:cxn ang="0">
                  <a:pos x="connsiteX0" y="connsiteY0"/>
                </a:cxn>
                <a:cxn ang="0">
                  <a:pos x="connsiteX1" y="connsiteY1"/>
                </a:cxn>
                <a:cxn ang="0">
                  <a:pos x="connsiteX2" y="connsiteY2"/>
                </a:cxn>
                <a:cxn ang="0">
                  <a:pos x="connsiteX3" y="connsiteY3"/>
                </a:cxn>
              </a:cxnLst>
              <a:rect l="l" t="t" r="r" b="b"/>
              <a:pathLst>
                <a:path w="3290673" h="899789">
                  <a:moveTo>
                    <a:pt x="0" y="0"/>
                  </a:moveTo>
                  <a:lnTo>
                    <a:pt x="3290673" y="0"/>
                  </a:lnTo>
                  <a:lnTo>
                    <a:pt x="3290673" y="899789"/>
                  </a:lnTo>
                  <a:lnTo>
                    <a:pt x="0" y="899789"/>
                  </a:lnTo>
                  <a:close/>
                </a:path>
              </a:pathLst>
            </a:custGeom>
            <a:solidFill>
              <a:schemeClr val="accent3">
                <a:lumMod val="60000"/>
                <a:lumOff val="40000"/>
              </a:schemeClr>
            </a:solidFill>
            <a:ln w="38100" cap="rnd">
              <a:noFill/>
              <a:round/>
            </a:ln>
            <a:effectLst/>
          </p:spPr>
          <p:style>
            <a:lnRef idx="1">
              <a:schemeClr val="accent1"/>
            </a:lnRef>
            <a:fillRef idx="0">
              <a:schemeClr val="accent1"/>
            </a:fillRef>
            <a:effectRef idx="0">
              <a:schemeClr val="accent1"/>
            </a:effectRef>
            <a:fontRef idx="minor">
              <a:schemeClr val="tx1"/>
            </a:fontRef>
          </p:style>
          <p:txBody>
            <a:bodyPr wrap="square" lIns="914400" rIns="457200" rtlCol="0" anchor="ctr">
              <a:noAutofit/>
            </a:bodyPr>
            <a:lstStyle/>
            <a:p>
              <a:pPr algn="r"/>
              <a:endParaRPr lang="ko-KR" altLang="en-US" sz="1200" spc="300" dirty="0">
                <a:ln>
                  <a:solidFill>
                    <a:schemeClr val="bg1">
                      <a:alpha val="65000"/>
                    </a:schemeClr>
                  </a:solidFill>
                </a:ln>
                <a:solidFill>
                  <a:schemeClr val="bg1"/>
                </a:solidFill>
                <a:latin typeface="Montserrat Light" panose="00000400000000000000" pitchFamily="50" charset="0"/>
              </a:endParaRPr>
            </a:p>
          </p:txBody>
        </p:sp>
        <p:sp>
          <p:nvSpPr>
            <p:cNvPr id="24" name="Freeform: Shape 32">
              <a:extLst>
                <a:ext uri="{FF2B5EF4-FFF2-40B4-BE49-F238E27FC236}">
                  <a16:creationId xmlns:a16="http://schemas.microsoft.com/office/drawing/2014/main" id="{C662FB41-E2BB-4B3C-94A7-A5FD5465E955}"/>
                </a:ext>
              </a:extLst>
            </p:cNvPr>
            <p:cNvSpPr/>
            <p:nvPr/>
          </p:nvSpPr>
          <p:spPr>
            <a:xfrm flipH="1">
              <a:off x="10136777" y="6500251"/>
              <a:ext cx="5974547" cy="914400"/>
            </a:xfrm>
            <a:custGeom>
              <a:avLst/>
              <a:gdLst>
                <a:gd name="connsiteX0" fmla="*/ 0 w 3290673"/>
                <a:gd name="connsiteY0" fmla="*/ 0 h 899789"/>
                <a:gd name="connsiteX1" fmla="*/ 3290673 w 3290673"/>
                <a:gd name="connsiteY1" fmla="*/ 0 h 899789"/>
                <a:gd name="connsiteX2" fmla="*/ 3290673 w 3290673"/>
                <a:gd name="connsiteY2" fmla="*/ 899789 h 899789"/>
                <a:gd name="connsiteX3" fmla="*/ 0 w 3290673"/>
                <a:gd name="connsiteY3" fmla="*/ 899789 h 899789"/>
              </a:gdLst>
              <a:ahLst/>
              <a:cxnLst>
                <a:cxn ang="0">
                  <a:pos x="connsiteX0" y="connsiteY0"/>
                </a:cxn>
                <a:cxn ang="0">
                  <a:pos x="connsiteX1" y="connsiteY1"/>
                </a:cxn>
                <a:cxn ang="0">
                  <a:pos x="connsiteX2" y="connsiteY2"/>
                </a:cxn>
                <a:cxn ang="0">
                  <a:pos x="connsiteX3" y="connsiteY3"/>
                </a:cxn>
              </a:cxnLst>
              <a:rect l="l" t="t" r="r" b="b"/>
              <a:pathLst>
                <a:path w="3290673" h="899789">
                  <a:moveTo>
                    <a:pt x="0" y="0"/>
                  </a:moveTo>
                  <a:lnTo>
                    <a:pt x="3290673" y="0"/>
                  </a:lnTo>
                  <a:lnTo>
                    <a:pt x="3290673" y="899789"/>
                  </a:lnTo>
                  <a:lnTo>
                    <a:pt x="0" y="899789"/>
                  </a:lnTo>
                  <a:close/>
                </a:path>
              </a:pathLst>
            </a:custGeom>
            <a:solidFill>
              <a:schemeClr val="accent4"/>
            </a:solidFill>
            <a:ln w="38100" cap="rnd">
              <a:noFill/>
              <a:round/>
            </a:ln>
            <a:effectLst/>
          </p:spPr>
          <p:style>
            <a:lnRef idx="1">
              <a:schemeClr val="accent1"/>
            </a:lnRef>
            <a:fillRef idx="0">
              <a:schemeClr val="accent1"/>
            </a:fillRef>
            <a:effectRef idx="0">
              <a:schemeClr val="accent1"/>
            </a:effectRef>
            <a:fontRef idx="minor">
              <a:schemeClr val="tx1"/>
            </a:fontRef>
          </p:style>
          <p:txBody>
            <a:bodyPr wrap="square" lIns="914400" rIns="457200" rtlCol="0" anchor="ctr">
              <a:noAutofit/>
            </a:bodyPr>
            <a:lstStyle/>
            <a:p>
              <a:pPr algn="r"/>
              <a:endParaRPr lang="ko-KR" altLang="en-US" sz="1200" spc="300" dirty="0">
                <a:ln>
                  <a:solidFill>
                    <a:schemeClr val="bg1">
                      <a:alpha val="65000"/>
                    </a:schemeClr>
                  </a:solidFill>
                </a:ln>
                <a:latin typeface="Montserrat Light" panose="00000400000000000000" pitchFamily="50" charset="0"/>
              </a:endParaRPr>
            </a:p>
          </p:txBody>
        </p:sp>
        <p:sp>
          <p:nvSpPr>
            <p:cNvPr id="25" name="Rectangle 33">
              <a:extLst>
                <a:ext uri="{FF2B5EF4-FFF2-40B4-BE49-F238E27FC236}">
                  <a16:creationId xmlns:a16="http://schemas.microsoft.com/office/drawing/2014/main" id="{0E09F9A8-946D-4A8E-81A2-53EB52C76421}"/>
                </a:ext>
              </a:extLst>
            </p:cNvPr>
            <p:cNvSpPr>
              <a:spLocks noChangeAspect="1"/>
            </p:cNvSpPr>
            <p:nvPr/>
          </p:nvSpPr>
          <p:spPr>
            <a:xfrm flipH="1">
              <a:off x="10409909" y="4671451"/>
              <a:ext cx="914400" cy="914400"/>
            </a:xfrm>
            <a:prstGeom prst="rect">
              <a:avLst/>
            </a:prstGeom>
            <a:solidFill>
              <a:schemeClr val="accent3">
                <a:lumMod val="60000"/>
                <a:lumOff val="40000"/>
              </a:schemeClr>
            </a:solidFill>
            <a:ln w="381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6" name="Rectangle 37">
              <a:extLst>
                <a:ext uri="{FF2B5EF4-FFF2-40B4-BE49-F238E27FC236}">
                  <a16:creationId xmlns:a16="http://schemas.microsoft.com/office/drawing/2014/main" id="{9CAD2137-EE70-406E-A212-A0EF640D85EF}"/>
                </a:ext>
              </a:extLst>
            </p:cNvPr>
            <p:cNvSpPr>
              <a:spLocks noChangeAspect="1"/>
            </p:cNvSpPr>
            <p:nvPr/>
          </p:nvSpPr>
          <p:spPr>
            <a:xfrm flipH="1">
              <a:off x="12363451" y="5585851"/>
              <a:ext cx="914400" cy="914400"/>
            </a:xfrm>
            <a:prstGeom prst="rect">
              <a:avLst/>
            </a:prstGeom>
            <a:solidFill>
              <a:schemeClr val="accent3">
                <a:lumMod val="50000"/>
              </a:schemeClr>
            </a:solidFill>
            <a:ln w="381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7" name="Rectangle 38">
              <a:extLst>
                <a:ext uri="{FF2B5EF4-FFF2-40B4-BE49-F238E27FC236}">
                  <a16:creationId xmlns:a16="http://schemas.microsoft.com/office/drawing/2014/main" id="{DF1B7B1D-A959-4658-A0CB-4244BE8268CC}"/>
                </a:ext>
              </a:extLst>
            </p:cNvPr>
            <p:cNvSpPr>
              <a:spLocks noChangeAspect="1"/>
            </p:cNvSpPr>
            <p:nvPr/>
          </p:nvSpPr>
          <p:spPr>
            <a:xfrm flipH="1">
              <a:off x="9679577" y="6500251"/>
              <a:ext cx="914400" cy="914400"/>
            </a:xfrm>
            <a:prstGeom prst="rect">
              <a:avLst/>
            </a:prstGeom>
            <a:solidFill>
              <a:schemeClr val="accent3">
                <a:lumMod val="60000"/>
                <a:lumOff val="40000"/>
              </a:schemeClr>
            </a:solidFill>
            <a:ln w="381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pic>
          <p:nvPicPr>
            <p:cNvPr id="28" name="Picture 39">
              <a:extLst>
                <a:ext uri="{FF2B5EF4-FFF2-40B4-BE49-F238E27FC236}">
                  <a16:creationId xmlns:a16="http://schemas.microsoft.com/office/drawing/2014/main" id="{5557E0D5-2419-4C95-92AB-39AE8BE9A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14966426" y="5359153"/>
              <a:ext cx="4158452" cy="1868643"/>
            </a:xfrm>
            <a:prstGeom prst="rect">
              <a:avLst/>
            </a:prstGeom>
            <a:ln>
              <a:noFill/>
            </a:ln>
          </p:spPr>
        </p:pic>
        <p:sp>
          <p:nvSpPr>
            <p:cNvPr id="29" name="Freeform: Shape 42">
              <a:extLst>
                <a:ext uri="{FF2B5EF4-FFF2-40B4-BE49-F238E27FC236}">
                  <a16:creationId xmlns:a16="http://schemas.microsoft.com/office/drawing/2014/main" id="{7C39A120-DF29-4BEF-AE0C-B531B12B805A}"/>
                </a:ext>
              </a:extLst>
            </p:cNvPr>
            <p:cNvSpPr/>
            <p:nvPr/>
          </p:nvSpPr>
          <p:spPr>
            <a:xfrm flipH="1">
              <a:off x="11582399" y="7414647"/>
              <a:ext cx="4528924" cy="914400"/>
            </a:xfrm>
            <a:custGeom>
              <a:avLst/>
              <a:gdLst>
                <a:gd name="connsiteX0" fmla="*/ 0 w 3290673"/>
                <a:gd name="connsiteY0" fmla="*/ 0 h 899789"/>
                <a:gd name="connsiteX1" fmla="*/ 3290673 w 3290673"/>
                <a:gd name="connsiteY1" fmla="*/ 0 h 899789"/>
                <a:gd name="connsiteX2" fmla="*/ 3290673 w 3290673"/>
                <a:gd name="connsiteY2" fmla="*/ 899789 h 899789"/>
                <a:gd name="connsiteX3" fmla="*/ 0 w 3290673"/>
                <a:gd name="connsiteY3" fmla="*/ 899789 h 899789"/>
              </a:gdLst>
              <a:ahLst/>
              <a:cxnLst>
                <a:cxn ang="0">
                  <a:pos x="connsiteX0" y="connsiteY0"/>
                </a:cxn>
                <a:cxn ang="0">
                  <a:pos x="connsiteX1" y="connsiteY1"/>
                </a:cxn>
                <a:cxn ang="0">
                  <a:pos x="connsiteX2" y="connsiteY2"/>
                </a:cxn>
                <a:cxn ang="0">
                  <a:pos x="connsiteX3" y="connsiteY3"/>
                </a:cxn>
              </a:cxnLst>
              <a:rect l="l" t="t" r="r" b="b"/>
              <a:pathLst>
                <a:path w="3290673" h="899789">
                  <a:moveTo>
                    <a:pt x="0" y="0"/>
                  </a:moveTo>
                  <a:lnTo>
                    <a:pt x="3290673" y="0"/>
                  </a:lnTo>
                  <a:lnTo>
                    <a:pt x="3290673" y="899789"/>
                  </a:lnTo>
                  <a:lnTo>
                    <a:pt x="0" y="899789"/>
                  </a:lnTo>
                  <a:close/>
                </a:path>
              </a:pathLst>
            </a:custGeom>
            <a:solidFill>
              <a:srgbClr val="326B77"/>
            </a:solidFill>
            <a:ln w="38100" cap="rnd">
              <a:noFill/>
              <a:round/>
            </a:ln>
            <a:effectLst/>
          </p:spPr>
          <p:style>
            <a:lnRef idx="1">
              <a:schemeClr val="accent1"/>
            </a:lnRef>
            <a:fillRef idx="0">
              <a:schemeClr val="accent1"/>
            </a:fillRef>
            <a:effectRef idx="0">
              <a:schemeClr val="accent1"/>
            </a:effectRef>
            <a:fontRef idx="minor">
              <a:schemeClr val="tx1"/>
            </a:fontRef>
          </p:style>
          <p:txBody>
            <a:bodyPr wrap="square" lIns="914400" rIns="457200" rtlCol="0" anchor="ctr">
              <a:noAutofit/>
            </a:bodyPr>
            <a:lstStyle/>
            <a:p>
              <a:pPr algn="r"/>
              <a:endParaRPr lang="ko-KR" altLang="en-US" sz="1200" spc="300" dirty="0">
                <a:ln>
                  <a:solidFill>
                    <a:schemeClr val="bg1">
                      <a:alpha val="65000"/>
                    </a:schemeClr>
                  </a:solidFill>
                </a:ln>
                <a:solidFill>
                  <a:schemeClr val="bg1"/>
                </a:solidFill>
                <a:latin typeface="Montserrat Light" panose="00000400000000000000" pitchFamily="50" charset="0"/>
              </a:endParaRPr>
            </a:p>
          </p:txBody>
        </p:sp>
        <p:sp>
          <p:nvSpPr>
            <p:cNvPr id="30" name="Rectangle 44">
              <a:extLst>
                <a:ext uri="{FF2B5EF4-FFF2-40B4-BE49-F238E27FC236}">
                  <a16:creationId xmlns:a16="http://schemas.microsoft.com/office/drawing/2014/main" id="{07291F54-DA31-4386-B464-1F97793BD57D}"/>
                </a:ext>
              </a:extLst>
            </p:cNvPr>
            <p:cNvSpPr>
              <a:spLocks noChangeAspect="1"/>
            </p:cNvSpPr>
            <p:nvPr/>
          </p:nvSpPr>
          <p:spPr>
            <a:xfrm flipH="1">
              <a:off x="11125198" y="7414638"/>
              <a:ext cx="914400" cy="914400"/>
            </a:xfrm>
            <a:prstGeom prst="rect">
              <a:avLst/>
            </a:prstGeom>
            <a:solidFill>
              <a:schemeClr val="accent3">
                <a:lumMod val="50000"/>
              </a:schemeClr>
            </a:solidFill>
            <a:ln w="381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sp>
        <p:nvSpPr>
          <p:cNvPr id="47" name="TextBox 41">
            <a:extLst>
              <a:ext uri="{FF2B5EF4-FFF2-40B4-BE49-F238E27FC236}">
                <a16:creationId xmlns:a16="http://schemas.microsoft.com/office/drawing/2014/main" id="{34AF548D-10BA-434E-940F-CA7C77F8FC5C}"/>
              </a:ext>
            </a:extLst>
          </p:cNvPr>
          <p:cNvSpPr txBox="1"/>
          <p:nvPr/>
        </p:nvSpPr>
        <p:spPr>
          <a:xfrm>
            <a:off x="5394905" y="1638648"/>
            <a:ext cx="5916046" cy="581441"/>
          </a:xfrm>
          <a:prstGeom prst="rect">
            <a:avLst/>
          </a:prstGeom>
          <a:noFill/>
        </p:spPr>
        <p:txBody>
          <a:bodyPr wrap="square" rtlCol="0" anchor="ctr">
            <a:spAutoFit/>
          </a:bodyPr>
          <a:lstStyle/>
          <a:p>
            <a:pPr>
              <a:lnSpc>
                <a:spcPct val="150000"/>
              </a:lnSpc>
            </a:pPr>
            <a:r>
              <a:rPr lang="sk-SK" altLang="ko-KR" sz="2400" dirty="0">
                <a:ln w="3175">
                  <a:solidFill>
                    <a:schemeClr val="tx1">
                      <a:alpha val="45000"/>
                    </a:schemeClr>
                  </a:solidFill>
                </a:ln>
                <a:latin typeface="Raleway" panose="020B0503030101060003" pitchFamily="34" charset="-18"/>
              </a:rPr>
              <a:t>-  Plán obnovy a odolnosti SR</a:t>
            </a:r>
            <a:endParaRPr lang="en-US" altLang="ko-KR" sz="2400" dirty="0">
              <a:ln w="3175">
                <a:solidFill>
                  <a:schemeClr val="tx1">
                    <a:alpha val="45000"/>
                  </a:schemeClr>
                </a:solidFill>
              </a:ln>
              <a:latin typeface="Raleway" panose="020B0503030101060003" pitchFamily="34" charset="-18"/>
            </a:endParaRPr>
          </a:p>
        </p:txBody>
      </p:sp>
      <p:sp>
        <p:nvSpPr>
          <p:cNvPr id="49" name="TextBox 41">
            <a:extLst>
              <a:ext uri="{FF2B5EF4-FFF2-40B4-BE49-F238E27FC236}">
                <a16:creationId xmlns:a16="http://schemas.microsoft.com/office/drawing/2014/main" id="{EE896CCD-B848-41E5-9E84-23CEAF0F503E}"/>
              </a:ext>
            </a:extLst>
          </p:cNvPr>
          <p:cNvSpPr txBox="1"/>
          <p:nvPr/>
        </p:nvSpPr>
        <p:spPr>
          <a:xfrm>
            <a:off x="5383384" y="2403089"/>
            <a:ext cx="6282712" cy="830997"/>
          </a:xfrm>
          <a:prstGeom prst="rect">
            <a:avLst/>
          </a:prstGeom>
          <a:noFill/>
        </p:spPr>
        <p:txBody>
          <a:bodyPr wrap="square" rtlCol="0" anchor="ctr">
            <a:spAutoFit/>
          </a:bodyPr>
          <a:lstStyle/>
          <a:p>
            <a:pPr marL="285750" indent="-285750">
              <a:buFontTx/>
              <a:buChar char="-"/>
            </a:pPr>
            <a:r>
              <a:rPr lang="sk-SK" altLang="ko-KR" sz="2400" dirty="0">
                <a:ln w="3175">
                  <a:solidFill>
                    <a:schemeClr val="tx1">
                      <a:alpha val="45000"/>
                    </a:schemeClr>
                  </a:solidFill>
                </a:ln>
                <a:latin typeface="Raleway" panose="020B0503030101060003" pitchFamily="34" charset="-18"/>
              </a:rPr>
              <a:t>Zákon o mechanizme na podporu obnovy a odolnosti</a:t>
            </a:r>
            <a:endParaRPr lang="en-US" altLang="ko-KR" sz="2400" dirty="0">
              <a:ln w="3175">
                <a:solidFill>
                  <a:schemeClr val="tx1">
                    <a:alpha val="45000"/>
                  </a:schemeClr>
                </a:solidFill>
              </a:ln>
              <a:latin typeface="Raleway" panose="020B0503030101060003" pitchFamily="34" charset="-18"/>
            </a:endParaRPr>
          </a:p>
        </p:txBody>
      </p:sp>
      <p:sp>
        <p:nvSpPr>
          <p:cNvPr id="51" name="TextBox 41">
            <a:extLst>
              <a:ext uri="{FF2B5EF4-FFF2-40B4-BE49-F238E27FC236}">
                <a16:creationId xmlns:a16="http://schemas.microsoft.com/office/drawing/2014/main" id="{2F13004B-20F3-42C9-A080-3371B8731391}"/>
              </a:ext>
            </a:extLst>
          </p:cNvPr>
          <p:cNvSpPr txBox="1"/>
          <p:nvPr/>
        </p:nvSpPr>
        <p:spPr>
          <a:xfrm>
            <a:off x="5400353" y="3357196"/>
            <a:ext cx="5966770" cy="830997"/>
          </a:xfrm>
          <a:prstGeom prst="rect">
            <a:avLst/>
          </a:prstGeom>
          <a:noFill/>
        </p:spPr>
        <p:txBody>
          <a:bodyPr wrap="square" rtlCol="0" anchor="ctr">
            <a:spAutoFit/>
          </a:bodyPr>
          <a:lstStyle/>
          <a:p>
            <a:pPr marL="285750" indent="-285750">
              <a:buFontTx/>
              <a:buChar char="-"/>
            </a:pPr>
            <a:r>
              <a:rPr lang="sk-SK" altLang="ko-KR" sz="2400" dirty="0">
                <a:ln w="3175">
                  <a:solidFill>
                    <a:schemeClr val="tx1">
                      <a:alpha val="45000"/>
                    </a:schemeClr>
                  </a:solidFill>
                </a:ln>
                <a:latin typeface="Raleway" panose="020B0503030101060003" pitchFamily="34" charset="-18"/>
              </a:rPr>
              <a:t>Systém implementácie Plánu obnovy a odolnosti SR</a:t>
            </a:r>
            <a:endParaRPr lang="en-US" altLang="ko-KR" sz="2400" dirty="0">
              <a:ln w="3175">
                <a:solidFill>
                  <a:schemeClr val="tx1">
                    <a:alpha val="45000"/>
                  </a:schemeClr>
                </a:solidFill>
              </a:ln>
              <a:latin typeface="Raleway" panose="020B0503030101060003" pitchFamily="34" charset="-18"/>
            </a:endParaRPr>
          </a:p>
        </p:txBody>
      </p:sp>
      <p:sp>
        <p:nvSpPr>
          <p:cNvPr id="52" name="TextBox 41">
            <a:extLst>
              <a:ext uri="{FF2B5EF4-FFF2-40B4-BE49-F238E27FC236}">
                <a16:creationId xmlns:a16="http://schemas.microsoft.com/office/drawing/2014/main" id="{EA0DB486-08F1-44D6-B7B9-A44C7A1D42A9}"/>
              </a:ext>
            </a:extLst>
          </p:cNvPr>
          <p:cNvSpPr txBox="1"/>
          <p:nvPr/>
        </p:nvSpPr>
        <p:spPr>
          <a:xfrm>
            <a:off x="5394905" y="4333266"/>
            <a:ext cx="6395056" cy="461665"/>
          </a:xfrm>
          <a:prstGeom prst="rect">
            <a:avLst/>
          </a:prstGeom>
          <a:noFill/>
        </p:spPr>
        <p:txBody>
          <a:bodyPr wrap="square" rtlCol="0" anchor="ctr">
            <a:spAutoFit/>
          </a:bodyPr>
          <a:lstStyle/>
          <a:p>
            <a:r>
              <a:rPr lang="sk-SK" altLang="ko-KR" sz="2400" dirty="0">
                <a:ln w="3175">
                  <a:solidFill>
                    <a:schemeClr val="tx1">
                      <a:alpha val="45000"/>
                    </a:schemeClr>
                  </a:solidFill>
                </a:ln>
                <a:latin typeface="Raleway" panose="020B0503030101060003" pitchFamily="34" charset="-18"/>
              </a:rPr>
              <a:t>-  Metodické usmernenia NIKA</a:t>
            </a:r>
            <a:endParaRPr lang="en-US" altLang="ko-KR" sz="2400" dirty="0">
              <a:ln w="3175">
                <a:solidFill>
                  <a:schemeClr val="tx1">
                    <a:alpha val="45000"/>
                  </a:schemeClr>
                </a:solidFill>
              </a:ln>
              <a:latin typeface="Raleway" panose="020B0503030101060003" pitchFamily="34" charset="-18"/>
            </a:endParaRPr>
          </a:p>
        </p:txBody>
      </p:sp>
      <p:sp>
        <p:nvSpPr>
          <p:cNvPr id="53" name="TextBox 41">
            <a:extLst>
              <a:ext uri="{FF2B5EF4-FFF2-40B4-BE49-F238E27FC236}">
                <a16:creationId xmlns:a16="http://schemas.microsoft.com/office/drawing/2014/main" id="{0ABA6AE5-443A-4227-B980-5E3F5C8F5188}"/>
              </a:ext>
            </a:extLst>
          </p:cNvPr>
          <p:cNvSpPr txBox="1"/>
          <p:nvPr/>
        </p:nvSpPr>
        <p:spPr>
          <a:xfrm>
            <a:off x="5413110" y="4984267"/>
            <a:ext cx="5080831" cy="461665"/>
          </a:xfrm>
          <a:prstGeom prst="rect">
            <a:avLst/>
          </a:prstGeom>
          <a:noFill/>
        </p:spPr>
        <p:txBody>
          <a:bodyPr wrap="square" rtlCol="0" anchor="ctr">
            <a:spAutoFit/>
          </a:bodyPr>
          <a:lstStyle/>
          <a:p>
            <a:r>
              <a:rPr lang="sk-SK" altLang="ko-KR" sz="2400" dirty="0">
                <a:ln w="3175">
                  <a:solidFill>
                    <a:schemeClr val="tx1">
                      <a:alpha val="45000"/>
                    </a:schemeClr>
                  </a:solidFill>
                </a:ln>
                <a:latin typeface="Raleway" panose="020B0503030101060003" pitchFamily="34" charset="-18"/>
              </a:rPr>
              <a:t>-  Právny poriadok</a:t>
            </a:r>
            <a:endParaRPr lang="en-US" altLang="ko-KR" sz="2400" dirty="0">
              <a:ln w="3175">
                <a:solidFill>
                  <a:schemeClr val="tx1">
                    <a:alpha val="45000"/>
                  </a:schemeClr>
                </a:solidFill>
              </a:ln>
              <a:latin typeface="Raleway" panose="020B0503030101060003" pitchFamily="34" charset="-18"/>
            </a:endParaRPr>
          </a:p>
        </p:txBody>
      </p:sp>
      <p:grpSp>
        <p:nvGrpSpPr>
          <p:cNvPr id="55" name="Group 88">
            <a:extLst>
              <a:ext uri="{FF2B5EF4-FFF2-40B4-BE49-F238E27FC236}">
                <a16:creationId xmlns:a16="http://schemas.microsoft.com/office/drawing/2014/main" id="{DA8303BE-4C25-49E0-BA4C-2E5132556DA3}"/>
              </a:ext>
            </a:extLst>
          </p:cNvPr>
          <p:cNvGrpSpPr>
            <a:grpSpLocks noChangeAspect="1"/>
          </p:cNvGrpSpPr>
          <p:nvPr/>
        </p:nvGrpSpPr>
        <p:grpSpPr>
          <a:xfrm>
            <a:off x="3542209" y="2356287"/>
            <a:ext cx="304063" cy="338762"/>
            <a:chOff x="11544300" y="1855788"/>
            <a:chExt cx="820738" cy="914400"/>
          </a:xfrm>
        </p:grpSpPr>
        <p:sp>
          <p:nvSpPr>
            <p:cNvPr id="56" name="Freeform 62">
              <a:extLst>
                <a:ext uri="{FF2B5EF4-FFF2-40B4-BE49-F238E27FC236}">
                  <a16:creationId xmlns:a16="http://schemas.microsoft.com/office/drawing/2014/main" id="{CD7C6CA5-6A88-4275-8722-D94015A1ED8E}"/>
                </a:ext>
              </a:extLst>
            </p:cNvPr>
            <p:cNvSpPr>
              <a:spLocks noEditPoints="1"/>
            </p:cNvSpPr>
            <p:nvPr/>
          </p:nvSpPr>
          <p:spPr bwMode="auto">
            <a:xfrm>
              <a:off x="12285663" y="1928813"/>
              <a:ext cx="49213" cy="827088"/>
            </a:xfrm>
            <a:custGeom>
              <a:avLst/>
              <a:gdLst>
                <a:gd name="T0" fmla="*/ 72 w 80"/>
                <a:gd name="T1" fmla="*/ 1336 h 1360"/>
                <a:gd name="T2" fmla="*/ 80 w 80"/>
                <a:gd name="T3" fmla="*/ 1336 h 1360"/>
                <a:gd name="T4" fmla="*/ 80 w 80"/>
                <a:gd name="T5" fmla="*/ 24 h 1360"/>
                <a:gd name="T6" fmla="*/ 72 w 80"/>
                <a:gd name="T7" fmla="*/ 24 h 1360"/>
                <a:gd name="T8" fmla="*/ 48 w 80"/>
                <a:gd name="T9" fmla="*/ 0 h 1360"/>
                <a:gd name="T10" fmla="*/ 0 w 80"/>
                <a:gd name="T11" fmla="*/ 0 h 1360"/>
                <a:gd name="T12" fmla="*/ 0 w 80"/>
                <a:gd name="T13" fmla="*/ 1360 h 1360"/>
                <a:gd name="T14" fmla="*/ 48 w 80"/>
                <a:gd name="T15" fmla="*/ 1360 h 1360"/>
                <a:gd name="T16" fmla="*/ 72 w 80"/>
                <a:gd name="T17" fmla="*/ 1336 h 1360"/>
                <a:gd name="T18" fmla="*/ 72 w 80"/>
                <a:gd name="T19" fmla="*/ 1336 h 1360"/>
                <a:gd name="T20" fmla="*/ 72 w 80"/>
                <a:gd name="T21" fmla="*/ 13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1360">
                  <a:moveTo>
                    <a:pt x="72" y="1336"/>
                  </a:moveTo>
                  <a:cubicBezTo>
                    <a:pt x="80" y="1336"/>
                    <a:pt x="80" y="1336"/>
                    <a:pt x="80" y="1336"/>
                  </a:cubicBezTo>
                  <a:cubicBezTo>
                    <a:pt x="80" y="24"/>
                    <a:pt x="80" y="24"/>
                    <a:pt x="80" y="24"/>
                  </a:cubicBezTo>
                  <a:cubicBezTo>
                    <a:pt x="72" y="24"/>
                    <a:pt x="72" y="24"/>
                    <a:pt x="72" y="24"/>
                  </a:cubicBezTo>
                  <a:cubicBezTo>
                    <a:pt x="59" y="24"/>
                    <a:pt x="48" y="13"/>
                    <a:pt x="48" y="0"/>
                  </a:cubicBezTo>
                  <a:cubicBezTo>
                    <a:pt x="0" y="0"/>
                    <a:pt x="0" y="0"/>
                    <a:pt x="0" y="0"/>
                  </a:cubicBezTo>
                  <a:cubicBezTo>
                    <a:pt x="0" y="1360"/>
                    <a:pt x="0" y="1360"/>
                    <a:pt x="0" y="1360"/>
                  </a:cubicBezTo>
                  <a:cubicBezTo>
                    <a:pt x="48" y="1360"/>
                    <a:pt x="48" y="1360"/>
                    <a:pt x="48" y="1360"/>
                  </a:cubicBezTo>
                  <a:cubicBezTo>
                    <a:pt x="48" y="1347"/>
                    <a:pt x="59" y="1336"/>
                    <a:pt x="72" y="1336"/>
                  </a:cubicBezTo>
                  <a:close/>
                  <a:moveTo>
                    <a:pt x="72" y="1336"/>
                  </a:moveTo>
                  <a:cubicBezTo>
                    <a:pt x="72" y="1336"/>
                    <a:pt x="72" y="1336"/>
                    <a:pt x="72" y="1336"/>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7" name="Freeform 63">
              <a:extLst>
                <a:ext uri="{FF2B5EF4-FFF2-40B4-BE49-F238E27FC236}">
                  <a16:creationId xmlns:a16="http://schemas.microsoft.com/office/drawing/2014/main" id="{6692B12C-AAC6-4D4E-A5EB-06D3AAA06279}"/>
                </a:ext>
              </a:extLst>
            </p:cNvPr>
            <p:cNvSpPr>
              <a:spLocks noEditPoints="1"/>
            </p:cNvSpPr>
            <p:nvPr/>
          </p:nvSpPr>
          <p:spPr bwMode="auto">
            <a:xfrm>
              <a:off x="12047538" y="1928813"/>
              <a:ext cx="207963" cy="827088"/>
            </a:xfrm>
            <a:custGeom>
              <a:avLst/>
              <a:gdLst>
                <a:gd name="T0" fmla="*/ 83 w 339"/>
                <a:gd name="T1" fmla="*/ 1336 h 1360"/>
                <a:gd name="T2" fmla="*/ 339 w 339"/>
                <a:gd name="T3" fmla="*/ 1336 h 1360"/>
                <a:gd name="T4" fmla="*/ 339 w 339"/>
                <a:gd name="T5" fmla="*/ 24 h 1360"/>
                <a:gd name="T6" fmla="*/ 331 w 339"/>
                <a:gd name="T7" fmla="*/ 24 h 1360"/>
                <a:gd name="T8" fmla="*/ 307 w 339"/>
                <a:gd name="T9" fmla="*/ 0 h 1360"/>
                <a:gd name="T10" fmla="*/ 259 w 339"/>
                <a:gd name="T11" fmla="*/ 0 h 1360"/>
                <a:gd name="T12" fmla="*/ 259 w 339"/>
                <a:gd name="T13" fmla="*/ 1091 h 1360"/>
                <a:gd name="T14" fmla="*/ 250 w 339"/>
                <a:gd name="T15" fmla="*/ 1110 h 1360"/>
                <a:gd name="T16" fmla="*/ 0 w 339"/>
                <a:gd name="T17" fmla="*/ 1360 h 1360"/>
                <a:gd name="T18" fmla="*/ 59 w 339"/>
                <a:gd name="T19" fmla="*/ 1360 h 1360"/>
                <a:gd name="T20" fmla="*/ 83 w 339"/>
                <a:gd name="T21" fmla="*/ 1336 h 1360"/>
                <a:gd name="T22" fmla="*/ 83 w 339"/>
                <a:gd name="T23" fmla="*/ 1336 h 1360"/>
                <a:gd name="T24" fmla="*/ 83 w 339"/>
                <a:gd name="T25" fmla="*/ 13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1360">
                  <a:moveTo>
                    <a:pt x="83" y="1336"/>
                  </a:moveTo>
                  <a:cubicBezTo>
                    <a:pt x="339" y="1336"/>
                    <a:pt x="339" y="1336"/>
                    <a:pt x="339" y="1336"/>
                  </a:cubicBezTo>
                  <a:cubicBezTo>
                    <a:pt x="339" y="24"/>
                    <a:pt x="339" y="24"/>
                    <a:pt x="339" y="24"/>
                  </a:cubicBezTo>
                  <a:cubicBezTo>
                    <a:pt x="331" y="24"/>
                    <a:pt x="331" y="24"/>
                    <a:pt x="331" y="24"/>
                  </a:cubicBezTo>
                  <a:cubicBezTo>
                    <a:pt x="318" y="24"/>
                    <a:pt x="307" y="13"/>
                    <a:pt x="307" y="0"/>
                  </a:cubicBezTo>
                  <a:cubicBezTo>
                    <a:pt x="259" y="0"/>
                    <a:pt x="259" y="0"/>
                    <a:pt x="259" y="0"/>
                  </a:cubicBezTo>
                  <a:cubicBezTo>
                    <a:pt x="259" y="1091"/>
                    <a:pt x="259" y="1091"/>
                    <a:pt x="259" y="1091"/>
                  </a:cubicBezTo>
                  <a:cubicBezTo>
                    <a:pt x="259" y="1099"/>
                    <a:pt x="256" y="1105"/>
                    <a:pt x="250" y="1110"/>
                  </a:cubicBezTo>
                  <a:cubicBezTo>
                    <a:pt x="0" y="1360"/>
                    <a:pt x="0" y="1360"/>
                    <a:pt x="0" y="1360"/>
                  </a:cubicBezTo>
                  <a:cubicBezTo>
                    <a:pt x="59" y="1360"/>
                    <a:pt x="59" y="1360"/>
                    <a:pt x="59" y="1360"/>
                  </a:cubicBezTo>
                  <a:cubicBezTo>
                    <a:pt x="59" y="1347"/>
                    <a:pt x="70" y="1336"/>
                    <a:pt x="83" y="1336"/>
                  </a:cubicBezTo>
                  <a:close/>
                  <a:moveTo>
                    <a:pt x="83" y="1336"/>
                  </a:moveTo>
                  <a:cubicBezTo>
                    <a:pt x="83" y="1336"/>
                    <a:pt x="83" y="1336"/>
                    <a:pt x="83" y="1336"/>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8" name="Freeform 64">
              <a:extLst>
                <a:ext uri="{FF2B5EF4-FFF2-40B4-BE49-F238E27FC236}">
                  <a16:creationId xmlns:a16="http://schemas.microsoft.com/office/drawing/2014/main" id="{CDDC9274-1EFE-4AF0-B036-467FE94477DF}"/>
                </a:ext>
              </a:extLst>
            </p:cNvPr>
            <p:cNvSpPr>
              <a:spLocks noEditPoints="1"/>
            </p:cNvSpPr>
            <p:nvPr/>
          </p:nvSpPr>
          <p:spPr bwMode="auto">
            <a:xfrm>
              <a:off x="12041188" y="2606676"/>
              <a:ext cx="115888" cy="114300"/>
            </a:xfrm>
            <a:custGeom>
              <a:avLst/>
              <a:gdLst>
                <a:gd name="T0" fmla="*/ 0 w 73"/>
                <a:gd name="T1" fmla="*/ 0 h 72"/>
                <a:gd name="T2" fmla="*/ 0 w 73"/>
                <a:gd name="T3" fmla="*/ 72 h 72"/>
                <a:gd name="T4" fmla="*/ 73 w 73"/>
                <a:gd name="T5" fmla="*/ 0 h 72"/>
                <a:gd name="T6" fmla="*/ 0 w 73"/>
                <a:gd name="T7" fmla="*/ 0 h 72"/>
                <a:gd name="T8" fmla="*/ 0 w 73"/>
                <a:gd name="T9" fmla="*/ 0 h 72"/>
                <a:gd name="T10" fmla="*/ 0 w 73"/>
                <a:gd name="T11" fmla="*/ 0 h 72"/>
              </a:gdLst>
              <a:ahLst/>
              <a:cxnLst>
                <a:cxn ang="0">
                  <a:pos x="T0" y="T1"/>
                </a:cxn>
                <a:cxn ang="0">
                  <a:pos x="T2" y="T3"/>
                </a:cxn>
                <a:cxn ang="0">
                  <a:pos x="T4" y="T5"/>
                </a:cxn>
                <a:cxn ang="0">
                  <a:pos x="T6" y="T7"/>
                </a:cxn>
                <a:cxn ang="0">
                  <a:pos x="T8" y="T9"/>
                </a:cxn>
                <a:cxn ang="0">
                  <a:pos x="T10" y="T11"/>
                </a:cxn>
              </a:cxnLst>
              <a:rect l="0" t="0" r="r" b="b"/>
              <a:pathLst>
                <a:path w="73" h="72">
                  <a:moveTo>
                    <a:pt x="0" y="0"/>
                  </a:moveTo>
                  <a:lnTo>
                    <a:pt x="0" y="72"/>
                  </a:lnTo>
                  <a:lnTo>
                    <a:pt x="73" y="0"/>
                  </a:lnTo>
                  <a:lnTo>
                    <a:pt x="0" y="0"/>
                  </a:lnTo>
                  <a:close/>
                  <a:moveTo>
                    <a:pt x="0" y="0"/>
                  </a:move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9" name="Freeform 65">
              <a:extLst>
                <a:ext uri="{FF2B5EF4-FFF2-40B4-BE49-F238E27FC236}">
                  <a16:creationId xmlns:a16="http://schemas.microsoft.com/office/drawing/2014/main" id="{26CC04F1-6B8B-4CB6-AAF0-6DC085D081CC}"/>
                </a:ext>
              </a:extLst>
            </p:cNvPr>
            <p:cNvSpPr>
              <a:spLocks noEditPoints="1"/>
            </p:cNvSpPr>
            <p:nvPr/>
          </p:nvSpPr>
          <p:spPr bwMode="auto">
            <a:xfrm>
              <a:off x="12041188" y="2606676"/>
              <a:ext cx="115888" cy="114300"/>
            </a:xfrm>
            <a:custGeom>
              <a:avLst/>
              <a:gdLst>
                <a:gd name="T0" fmla="*/ 0 w 73"/>
                <a:gd name="T1" fmla="*/ 0 h 72"/>
                <a:gd name="T2" fmla="*/ 0 w 73"/>
                <a:gd name="T3" fmla="*/ 72 h 72"/>
                <a:gd name="T4" fmla="*/ 73 w 73"/>
                <a:gd name="T5" fmla="*/ 0 h 72"/>
                <a:gd name="T6" fmla="*/ 0 w 73"/>
                <a:gd name="T7" fmla="*/ 0 h 72"/>
                <a:gd name="T8" fmla="*/ 0 w 73"/>
                <a:gd name="T9" fmla="*/ 0 h 72"/>
                <a:gd name="T10" fmla="*/ 0 w 73"/>
                <a:gd name="T11" fmla="*/ 0 h 72"/>
              </a:gdLst>
              <a:ahLst/>
              <a:cxnLst>
                <a:cxn ang="0">
                  <a:pos x="T0" y="T1"/>
                </a:cxn>
                <a:cxn ang="0">
                  <a:pos x="T2" y="T3"/>
                </a:cxn>
                <a:cxn ang="0">
                  <a:pos x="T4" y="T5"/>
                </a:cxn>
                <a:cxn ang="0">
                  <a:pos x="T6" y="T7"/>
                </a:cxn>
                <a:cxn ang="0">
                  <a:pos x="T8" y="T9"/>
                </a:cxn>
                <a:cxn ang="0">
                  <a:pos x="T10" y="T11"/>
                </a:cxn>
              </a:cxnLst>
              <a:rect l="0" t="0" r="r" b="b"/>
              <a:pathLst>
                <a:path w="73" h="72">
                  <a:moveTo>
                    <a:pt x="0" y="0"/>
                  </a:moveTo>
                  <a:lnTo>
                    <a:pt x="0" y="72"/>
                  </a:lnTo>
                  <a:lnTo>
                    <a:pt x="73" y="0"/>
                  </a:lnTo>
                  <a:lnTo>
                    <a:pt x="0" y="0"/>
                  </a:lnTo>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0" name="Freeform 66">
              <a:extLst>
                <a:ext uri="{FF2B5EF4-FFF2-40B4-BE49-F238E27FC236}">
                  <a16:creationId xmlns:a16="http://schemas.microsoft.com/office/drawing/2014/main" id="{C5ADD2C1-3B5D-45C7-8EC8-4F2C66AE3367}"/>
                </a:ext>
              </a:extLst>
            </p:cNvPr>
            <p:cNvSpPr>
              <a:spLocks noEditPoints="1"/>
            </p:cNvSpPr>
            <p:nvPr/>
          </p:nvSpPr>
          <p:spPr bwMode="auto">
            <a:xfrm>
              <a:off x="11572875" y="1943101"/>
              <a:ext cx="604838" cy="798513"/>
            </a:xfrm>
            <a:custGeom>
              <a:avLst/>
              <a:gdLst>
                <a:gd name="T0" fmla="*/ 714 w 983"/>
                <a:gd name="T1" fmla="*/ 1067 h 1312"/>
                <a:gd name="T2" fmla="*/ 738 w 983"/>
                <a:gd name="T3" fmla="*/ 1043 h 1312"/>
                <a:gd name="T4" fmla="*/ 983 w 983"/>
                <a:gd name="T5" fmla="*/ 1043 h 1312"/>
                <a:gd name="T6" fmla="*/ 983 w 983"/>
                <a:gd name="T7" fmla="*/ 0 h 1312"/>
                <a:gd name="T8" fmla="*/ 319 w 983"/>
                <a:gd name="T9" fmla="*/ 0 h 1312"/>
                <a:gd name="T10" fmla="*/ 319 w 983"/>
                <a:gd name="T11" fmla="*/ 168 h 1312"/>
                <a:gd name="T12" fmla="*/ 231 w 983"/>
                <a:gd name="T13" fmla="*/ 256 h 1312"/>
                <a:gd name="T14" fmla="*/ 143 w 983"/>
                <a:gd name="T15" fmla="*/ 168 h 1312"/>
                <a:gd name="T16" fmla="*/ 143 w 983"/>
                <a:gd name="T17" fmla="*/ 72 h 1312"/>
                <a:gd name="T18" fmla="*/ 167 w 983"/>
                <a:gd name="T19" fmla="*/ 48 h 1312"/>
                <a:gd name="T20" fmla="*/ 191 w 983"/>
                <a:gd name="T21" fmla="*/ 72 h 1312"/>
                <a:gd name="T22" fmla="*/ 191 w 983"/>
                <a:gd name="T23" fmla="*/ 168 h 1312"/>
                <a:gd name="T24" fmla="*/ 231 w 983"/>
                <a:gd name="T25" fmla="*/ 208 h 1312"/>
                <a:gd name="T26" fmla="*/ 271 w 983"/>
                <a:gd name="T27" fmla="*/ 168 h 1312"/>
                <a:gd name="T28" fmla="*/ 271 w 983"/>
                <a:gd name="T29" fmla="*/ 0 h 1312"/>
                <a:gd name="T30" fmla="*/ 0 w 983"/>
                <a:gd name="T31" fmla="*/ 0 h 1312"/>
                <a:gd name="T32" fmla="*/ 0 w 983"/>
                <a:gd name="T33" fmla="*/ 1312 h 1312"/>
                <a:gd name="T34" fmla="*/ 714 w 983"/>
                <a:gd name="T35" fmla="*/ 1312 h 1312"/>
                <a:gd name="T36" fmla="*/ 714 w 983"/>
                <a:gd name="T37" fmla="*/ 1067 h 1312"/>
                <a:gd name="T38" fmla="*/ 168 w 983"/>
                <a:gd name="T39" fmla="*/ 338 h 1312"/>
                <a:gd name="T40" fmla="*/ 815 w 983"/>
                <a:gd name="T41" fmla="*/ 338 h 1312"/>
                <a:gd name="T42" fmla="*/ 839 w 983"/>
                <a:gd name="T43" fmla="*/ 362 h 1312"/>
                <a:gd name="T44" fmla="*/ 815 w 983"/>
                <a:gd name="T45" fmla="*/ 386 h 1312"/>
                <a:gd name="T46" fmla="*/ 168 w 983"/>
                <a:gd name="T47" fmla="*/ 386 h 1312"/>
                <a:gd name="T48" fmla="*/ 144 w 983"/>
                <a:gd name="T49" fmla="*/ 362 h 1312"/>
                <a:gd name="T50" fmla="*/ 168 w 983"/>
                <a:gd name="T51" fmla="*/ 338 h 1312"/>
                <a:gd name="T52" fmla="*/ 168 w 983"/>
                <a:gd name="T53" fmla="*/ 482 h 1312"/>
                <a:gd name="T54" fmla="*/ 815 w 983"/>
                <a:gd name="T55" fmla="*/ 482 h 1312"/>
                <a:gd name="T56" fmla="*/ 839 w 983"/>
                <a:gd name="T57" fmla="*/ 506 h 1312"/>
                <a:gd name="T58" fmla="*/ 815 w 983"/>
                <a:gd name="T59" fmla="*/ 530 h 1312"/>
                <a:gd name="T60" fmla="*/ 168 w 983"/>
                <a:gd name="T61" fmla="*/ 530 h 1312"/>
                <a:gd name="T62" fmla="*/ 144 w 983"/>
                <a:gd name="T63" fmla="*/ 506 h 1312"/>
                <a:gd name="T64" fmla="*/ 168 w 983"/>
                <a:gd name="T65" fmla="*/ 482 h 1312"/>
                <a:gd name="T66" fmla="*/ 168 w 983"/>
                <a:gd name="T67" fmla="*/ 626 h 1312"/>
                <a:gd name="T68" fmla="*/ 815 w 983"/>
                <a:gd name="T69" fmla="*/ 626 h 1312"/>
                <a:gd name="T70" fmla="*/ 839 w 983"/>
                <a:gd name="T71" fmla="*/ 650 h 1312"/>
                <a:gd name="T72" fmla="*/ 815 w 983"/>
                <a:gd name="T73" fmla="*/ 674 h 1312"/>
                <a:gd name="T74" fmla="*/ 168 w 983"/>
                <a:gd name="T75" fmla="*/ 674 h 1312"/>
                <a:gd name="T76" fmla="*/ 144 w 983"/>
                <a:gd name="T77" fmla="*/ 650 h 1312"/>
                <a:gd name="T78" fmla="*/ 168 w 983"/>
                <a:gd name="T79" fmla="*/ 626 h 1312"/>
                <a:gd name="T80" fmla="*/ 168 w 983"/>
                <a:gd name="T81" fmla="*/ 770 h 1312"/>
                <a:gd name="T82" fmla="*/ 815 w 983"/>
                <a:gd name="T83" fmla="*/ 770 h 1312"/>
                <a:gd name="T84" fmla="*/ 839 w 983"/>
                <a:gd name="T85" fmla="*/ 794 h 1312"/>
                <a:gd name="T86" fmla="*/ 815 w 983"/>
                <a:gd name="T87" fmla="*/ 818 h 1312"/>
                <a:gd name="T88" fmla="*/ 168 w 983"/>
                <a:gd name="T89" fmla="*/ 818 h 1312"/>
                <a:gd name="T90" fmla="*/ 144 w 983"/>
                <a:gd name="T91" fmla="*/ 794 h 1312"/>
                <a:gd name="T92" fmla="*/ 168 w 983"/>
                <a:gd name="T93" fmla="*/ 770 h 1312"/>
                <a:gd name="T94" fmla="*/ 144 w 983"/>
                <a:gd name="T95" fmla="*/ 938 h 1312"/>
                <a:gd name="T96" fmla="*/ 168 w 983"/>
                <a:gd name="T97" fmla="*/ 914 h 1312"/>
                <a:gd name="T98" fmla="*/ 815 w 983"/>
                <a:gd name="T99" fmla="*/ 914 h 1312"/>
                <a:gd name="T100" fmla="*/ 839 w 983"/>
                <a:gd name="T101" fmla="*/ 938 h 1312"/>
                <a:gd name="T102" fmla="*/ 815 w 983"/>
                <a:gd name="T103" fmla="*/ 962 h 1312"/>
                <a:gd name="T104" fmla="*/ 168 w 983"/>
                <a:gd name="T105" fmla="*/ 962 h 1312"/>
                <a:gd name="T106" fmla="*/ 144 w 983"/>
                <a:gd name="T107" fmla="*/ 938 h 1312"/>
                <a:gd name="T108" fmla="*/ 144 w 983"/>
                <a:gd name="T109" fmla="*/ 938 h 1312"/>
                <a:gd name="T110" fmla="*/ 144 w 983"/>
                <a:gd name="T111" fmla="*/ 938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3" h="1312">
                  <a:moveTo>
                    <a:pt x="714" y="1067"/>
                  </a:moveTo>
                  <a:cubicBezTo>
                    <a:pt x="714" y="1054"/>
                    <a:pt x="725" y="1043"/>
                    <a:pt x="738" y="1043"/>
                  </a:cubicBezTo>
                  <a:cubicBezTo>
                    <a:pt x="983" y="1043"/>
                    <a:pt x="983" y="1043"/>
                    <a:pt x="983" y="1043"/>
                  </a:cubicBezTo>
                  <a:cubicBezTo>
                    <a:pt x="983" y="0"/>
                    <a:pt x="983" y="0"/>
                    <a:pt x="983" y="0"/>
                  </a:cubicBezTo>
                  <a:cubicBezTo>
                    <a:pt x="319" y="0"/>
                    <a:pt x="319" y="0"/>
                    <a:pt x="319" y="0"/>
                  </a:cubicBezTo>
                  <a:cubicBezTo>
                    <a:pt x="319" y="168"/>
                    <a:pt x="319" y="168"/>
                    <a:pt x="319" y="168"/>
                  </a:cubicBezTo>
                  <a:cubicBezTo>
                    <a:pt x="319" y="217"/>
                    <a:pt x="279" y="256"/>
                    <a:pt x="231" y="256"/>
                  </a:cubicBezTo>
                  <a:cubicBezTo>
                    <a:pt x="182" y="256"/>
                    <a:pt x="143" y="217"/>
                    <a:pt x="143" y="168"/>
                  </a:cubicBezTo>
                  <a:cubicBezTo>
                    <a:pt x="143" y="72"/>
                    <a:pt x="143" y="72"/>
                    <a:pt x="143" y="72"/>
                  </a:cubicBezTo>
                  <a:cubicBezTo>
                    <a:pt x="143" y="59"/>
                    <a:pt x="154" y="48"/>
                    <a:pt x="167" y="48"/>
                  </a:cubicBezTo>
                  <a:cubicBezTo>
                    <a:pt x="180" y="48"/>
                    <a:pt x="191" y="59"/>
                    <a:pt x="191" y="72"/>
                  </a:cubicBezTo>
                  <a:cubicBezTo>
                    <a:pt x="191" y="168"/>
                    <a:pt x="191" y="168"/>
                    <a:pt x="191" y="168"/>
                  </a:cubicBezTo>
                  <a:cubicBezTo>
                    <a:pt x="191" y="190"/>
                    <a:pt x="209" y="208"/>
                    <a:pt x="231" y="208"/>
                  </a:cubicBezTo>
                  <a:cubicBezTo>
                    <a:pt x="253" y="208"/>
                    <a:pt x="271" y="190"/>
                    <a:pt x="271" y="168"/>
                  </a:cubicBezTo>
                  <a:cubicBezTo>
                    <a:pt x="271" y="0"/>
                    <a:pt x="271" y="0"/>
                    <a:pt x="271" y="0"/>
                  </a:cubicBezTo>
                  <a:cubicBezTo>
                    <a:pt x="0" y="0"/>
                    <a:pt x="0" y="0"/>
                    <a:pt x="0" y="0"/>
                  </a:cubicBezTo>
                  <a:cubicBezTo>
                    <a:pt x="0" y="1312"/>
                    <a:pt x="0" y="1312"/>
                    <a:pt x="0" y="1312"/>
                  </a:cubicBezTo>
                  <a:cubicBezTo>
                    <a:pt x="714" y="1312"/>
                    <a:pt x="714" y="1312"/>
                    <a:pt x="714" y="1312"/>
                  </a:cubicBezTo>
                  <a:lnTo>
                    <a:pt x="714" y="1067"/>
                  </a:lnTo>
                  <a:close/>
                  <a:moveTo>
                    <a:pt x="168" y="338"/>
                  </a:moveTo>
                  <a:cubicBezTo>
                    <a:pt x="815" y="338"/>
                    <a:pt x="815" y="338"/>
                    <a:pt x="815" y="338"/>
                  </a:cubicBezTo>
                  <a:cubicBezTo>
                    <a:pt x="828" y="338"/>
                    <a:pt x="839" y="348"/>
                    <a:pt x="839" y="362"/>
                  </a:cubicBezTo>
                  <a:cubicBezTo>
                    <a:pt x="839" y="375"/>
                    <a:pt x="828" y="386"/>
                    <a:pt x="815" y="386"/>
                  </a:cubicBezTo>
                  <a:cubicBezTo>
                    <a:pt x="168" y="386"/>
                    <a:pt x="168" y="386"/>
                    <a:pt x="168" y="386"/>
                  </a:cubicBezTo>
                  <a:cubicBezTo>
                    <a:pt x="155" y="386"/>
                    <a:pt x="144" y="375"/>
                    <a:pt x="144" y="362"/>
                  </a:cubicBezTo>
                  <a:cubicBezTo>
                    <a:pt x="144" y="348"/>
                    <a:pt x="155" y="338"/>
                    <a:pt x="168" y="338"/>
                  </a:cubicBezTo>
                  <a:close/>
                  <a:moveTo>
                    <a:pt x="168" y="482"/>
                  </a:moveTo>
                  <a:cubicBezTo>
                    <a:pt x="815" y="482"/>
                    <a:pt x="815" y="482"/>
                    <a:pt x="815" y="482"/>
                  </a:cubicBezTo>
                  <a:cubicBezTo>
                    <a:pt x="828" y="482"/>
                    <a:pt x="839" y="492"/>
                    <a:pt x="839" y="506"/>
                  </a:cubicBezTo>
                  <a:cubicBezTo>
                    <a:pt x="839" y="519"/>
                    <a:pt x="828" y="530"/>
                    <a:pt x="815" y="530"/>
                  </a:cubicBezTo>
                  <a:cubicBezTo>
                    <a:pt x="168" y="530"/>
                    <a:pt x="168" y="530"/>
                    <a:pt x="168" y="530"/>
                  </a:cubicBezTo>
                  <a:cubicBezTo>
                    <a:pt x="155" y="530"/>
                    <a:pt x="144" y="519"/>
                    <a:pt x="144" y="506"/>
                  </a:cubicBezTo>
                  <a:cubicBezTo>
                    <a:pt x="144" y="492"/>
                    <a:pt x="155" y="482"/>
                    <a:pt x="168" y="482"/>
                  </a:cubicBezTo>
                  <a:close/>
                  <a:moveTo>
                    <a:pt x="168" y="626"/>
                  </a:moveTo>
                  <a:cubicBezTo>
                    <a:pt x="815" y="626"/>
                    <a:pt x="815" y="626"/>
                    <a:pt x="815" y="626"/>
                  </a:cubicBezTo>
                  <a:cubicBezTo>
                    <a:pt x="828" y="626"/>
                    <a:pt x="839" y="636"/>
                    <a:pt x="839" y="650"/>
                  </a:cubicBezTo>
                  <a:cubicBezTo>
                    <a:pt x="839" y="663"/>
                    <a:pt x="828" y="674"/>
                    <a:pt x="815" y="674"/>
                  </a:cubicBezTo>
                  <a:cubicBezTo>
                    <a:pt x="168" y="674"/>
                    <a:pt x="168" y="674"/>
                    <a:pt x="168" y="674"/>
                  </a:cubicBezTo>
                  <a:cubicBezTo>
                    <a:pt x="155" y="674"/>
                    <a:pt x="144" y="663"/>
                    <a:pt x="144" y="650"/>
                  </a:cubicBezTo>
                  <a:cubicBezTo>
                    <a:pt x="144" y="636"/>
                    <a:pt x="155" y="626"/>
                    <a:pt x="168" y="626"/>
                  </a:cubicBezTo>
                  <a:close/>
                  <a:moveTo>
                    <a:pt x="168" y="770"/>
                  </a:moveTo>
                  <a:cubicBezTo>
                    <a:pt x="815" y="770"/>
                    <a:pt x="815" y="770"/>
                    <a:pt x="815" y="770"/>
                  </a:cubicBezTo>
                  <a:cubicBezTo>
                    <a:pt x="828" y="770"/>
                    <a:pt x="839" y="780"/>
                    <a:pt x="839" y="794"/>
                  </a:cubicBezTo>
                  <a:cubicBezTo>
                    <a:pt x="839" y="807"/>
                    <a:pt x="828" y="818"/>
                    <a:pt x="815" y="818"/>
                  </a:cubicBezTo>
                  <a:cubicBezTo>
                    <a:pt x="168" y="818"/>
                    <a:pt x="168" y="818"/>
                    <a:pt x="168" y="818"/>
                  </a:cubicBezTo>
                  <a:cubicBezTo>
                    <a:pt x="155" y="818"/>
                    <a:pt x="144" y="807"/>
                    <a:pt x="144" y="794"/>
                  </a:cubicBezTo>
                  <a:cubicBezTo>
                    <a:pt x="144" y="780"/>
                    <a:pt x="155" y="770"/>
                    <a:pt x="168" y="770"/>
                  </a:cubicBezTo>
                  <a:close/>
                  <a:moveTo>
                    <a:pt x="144" y="938"/>
                  </a:moveTo>
                  <a:cubicBezTo>
                    <a:pt x="144" y="924"/>
                    <a:pt x="155" y="914"/>
                    <a:pt x="168" y="914"/>
                  </a:cubicBezTo>
                  <a:cubicBezTo>
                    <a:pt x="815" y="914"/>
                    <a:pt x="815" y="914"/>
                    <a:pt x="815" y="914"/>
                  </a:cubicBezTo>
                  <a:cubicBezTo>
                    <a:pt x="828" y="914"/>
                    <a:pt x="839" y="924"/>
                    <a:pt x="839" y="938"/>
                  </a:cubicBezTo>
                  <a:cubicBezTo>
                    <a:pt x="839" y="951"/>
                    <a:pt x="828" y="962"/>
                    <a:pt x="815" y="962"/>
                  </a:cubicBezTo>
                  <a:cubicBezTo>
                    <a:pt x="168" y="962"/>
                    <a:pt x="168" y="962"/>
                    <a:pt x="168" y="962"/>
                  </a:cubicBezTo>
                  <a:cubicBezTo>
                    <a:pt x="155" y="962"/>
                    <a:pt x="144" y="951"/>
                    <a:pt x="144" y="938"/>
                  </a:cubicBezTo>
                  <a:close/>
                  <a:moveTo>
                    <a:pt x="144" y="938"/>
                  </a:moveTo>
                  <a:cubicBezTo>
                    <a:pt x="144" y="938"/>
                    <a:pt x="144" y="938"/>
                    <a:pt x="144" y="9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1" name="Freeform 67">
              <a:extLst>
                <a:ext uri="{FF2B5EF4-FFF2-40B4-BE49-F238E27FC236}">
                  <a16:creationId xmlns:a16="http://schemas.microsoft.com/office/drawing/2014/main" id="{658773BB-3888-408B-A54F-05A327D603E9}"/>
                </a:ext>
              </a:extLst>
            </p:cNvPr>
            <p:cNvSpPr>
              <a:spLocks noEditPoints="1"/>
            </p:cNvSpPr>
            <p:nvPr/>
          </p:nvSpPr>
          <p:spPr bwMode="auto">
            <a:xfrm>
              <a:off x="11544300" y="1855788"/>
              <a:ext cx="661988" cy="914400"/>
            </a:xfrm>
            <a:custGeom>
              <a:avLst/>
              <a:gdLst>
                <a:gd name="T0" fmla="*/ 1079 w 1079"/>
                <a:gd name="T1" fmla="*/ 1211 h 1504"/>
                <a:gd name="T2" fmla="*/ 1079 w 1079"/>
                <a:gd name="T3" fmla="*/ 120 h 1504"/>
                <a:gd name="T4" fmla="*/ 1055 w 1079"/>
                <a:gd name="T5" fmla="*/ 96 h 1504"/>
                <a:gd name="T6" fmla="*/ 361 w 1079"/>
                <a:gd name="T7" fmla="*/ 96 h 1504"/>
                <a:gd name="T8" fmla="*/ 231 w 1079"/>
                <a:gd name="T9" fmla="*/ 0 h 1504"/>
                <a:gd name="T10" fmla="*/ 101 w 1079"/>
                <a:gd name="T11" fmla="*/ 96 h 1504"/>
                <a:gd name="T12" fmla="*/ 24 w 1079"/>
                <a:gd name="T13" fmla="*/ 96 h 1504"/>
                <a:gd name="T14" fmla="*/ 0 w 1079"/>
                <a:gd name="T15" fmla="*/ 120 h 1504"/>
                <a:gd name="T16" fmla="*/ 0 w 1079"/>
                <a:gd name="T17" fmla="*/ 1480 h 1504"/>
                <a:gd name="T18" fmla="*/ 24 w 1079"/>
                <a:gd name="T19" fmla="*/ 1504 h 1504"/>
                <a:gd name="T20" fmla="*/ 786 w 1079"/>
                <a:gd name="T21" fmla="*/ 1504 h 1504"/>
                <a:gd name="T22" fmla="*/ 805 w 1079"/>
                <a:gd name="T23" fmla="*/ 1495 h 1504"/>
                <a:gd name="T24" fmla="*/ 1070 w 1079"/>
                <a:gd name="T25" fmla="*/ 1230 h 1504"/>
                <a:gd name="T26" fmla="*/ 1079 w 1079"/>
                <a:gd name="T27" fmla="*/ 1211 h 1504"/>
                <a:gd name="T28" fmla="*/ 48 w 1079"/>
                <a:gd name="T29" fmla="*/ 144 h 1504"/>
                <a:gd name="T30" fmla="*/ 319 w 1079"/>
                <a:gd name="T31" fmla="*/ 144 h 1504"/>
                <a:gd name="T32" fmla="*/ 319 w 1079"/>
                <a:gd name="T33" fmla="*/ 312 h 1504"/>
                <a:gd name="T34" fmla="*/ 279 w 1079"/>
                <a:gd name="T35" fmla="*/ 352 h 1504"/>
                <a:gd name="T36" fmla="*/ 239 w 1079"/>
                <a:gd name="T37" fmla="*/ 312 h 1504"/>
                <a:gd name="T38" fmla="*/ 239 w 1079"/>
                <a:gd name="T39" fmla="*/ 216 h 1504"/>
                <a:gd name="T40" fmla="*/ 215 w 1079"/>
                <a:gd name="T41" fmla="*/ 192 h 1504"/>
                <a:gd name="T42" fmla="*/ 191 w 1079"/>
                <a:gd name="T43" fmla="*/ 216 h 1504"/>
                <a:gd name="T44" fmla="*/ 191 w 1079"/>
                <a:gd name="T45" fmla="*/ 312 h 1504"/>
                <a:gd name="T46" fmla="*/ 279 w 1079"/>
                <a:gd name="T47" fmla="*/ 400 h 1504"/>
                <a:gd name="T48" fmla="*/ 367 w 1079"/>
                <a:gd name="T49" fmla="*/ 312 h 1504"/>
                <a:gd name="T50" fmla="*/ 367 w 1079"/>
                <a:gd name="T51" fmla="*/ 144 h 1504"/>
                <a:gd name="T52" fmla="*/ 1031 w 1079"/>
                <a:gd name="T53" fmla="*/ 144 h 1504"/>
                <a:gd name="T54" fmla="*/ 1031 w 1079"/>
                <a:gd name="T55" fmla="*/ 1187 h 1504"/>
                <a:gd name="T56" fmla="*/ 786 w 1079"/>
                <a:gd name="T57" fmla="*/ 1187 h 1504"/>
                <a:gd name="T58" fmla="*/ 762 w 1079"/>
                <a:gd name="T59" fmla="*/ 1211 h 1504"/>
                <a:gd name="T60" fmla="*/ 762 w 1079"/>
                <a:gd name="T61" fmla="*/ 1456 h 1504"/>
                <a:gd name="T62" fmla="*/ 48 w 1079"/>
                <a:gd name="T63" fmla="*/ 1456 h 1504"/>
                <a:gd name="T64" fmla="*/ 48 w 1079"/>
                <a:gd name="T65" fmla="*/ 144 h 1504"/>
                <a:gd name="T66" fmla="*/ 810 w 1079"/>
                <a:gd name="T67" fmla="*/ 1235 h 1504"/>
                <a:gd name="T68" fmla="*/ 997 w 1079"/>
                <a:gd name="T69" fmla="*/ 1235 h 1504"/>
                <a:gd name="T70" fmla="*/ 810 w 1079"/>
                <a:gd name="T71" fmla="*/ 1422 h 1504"/>
                <a:gd name="T72" fmla="*/ 810 w 1079"/>
                <a:gd name="T73" fmla="*/ 1235 h 1504"/>
                <a:gd name="T74" fmla="*/ 231 w 1079"/>
                <a:gd name="T75" fmla="*/ 48 h 1504"/>
                <a:gd name="T76" fmla="*/ 309 w 1079"/>
                <a:gd name="T77" fmla="*/ 96 h 1504"/>
                <a:gd name="T78" fmla="*/ 153 w 1079"/>
                <a:gd name="T79" fmla="*/ 96 h 1504"/>
                <a:gd name="T80" fmla="*/ 231 w 1079"/>
                <a:gd name="T81" fmla="*/ 48 h 1504"/>
                <a:gd name="T82" fmla="*/ 231 w 1079"/>
                <a:gd name="T83" fmla="*/ 48 h 1504"/>
                <a:gd name="T84" fmla="*/ 231 w 1079"/>
                <a:gd name="T85" fmla="*/ 48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9" h="1504">
                  <a:moveTo>
                    <a:pt x="1079" y="1211"/>
                  </a:moveTo>
                  <a:cubicBezTo>
                    <a:pt x="1079" y="120"/>
                    <a:pt x="1079" y="120"/>
                    <a:pt x="1079" y="120"/>
                  </a:cubicBezTo>
                  <a:cubicBezTo>
                    <a:pt x="1079" y="107"/>
                    <a:pt x="1068" y="96"/>
                    <a:pt x="1055" y="96"/>
                  </a:cubicBezTo>
                  <a:cubicBezTo>
                    <a:pt x="361" y="96"/>
                    <a:pt x="361" y="96"/>
                    <a:pt x="361" y="96"/>
                  </a:cubicBezTo>
                  <a:cubicBezTo>
                    <a:pt x="344" y="40"/>
                    <a:pt x="292" y="0"/>
                    <a:pt x="231" y="0"/>
                  </a:cubicBezTo>
                  <a:cubicBezTo>
                    <a:pt x="171" y="0"/>
                    <a:pt x="118" y="40"/>
                    <a:pt x="101" y="96"/>
                  </a:cubicBezTo>
                  <a:cubicBezTo>
                    <a:pt x="24" y="96"/>
                    <a:pt x="24" y="96"/>
                    <a:pt x="24" y="96"/>
                  </a:cubicBezTo>
                  <a:cubicBezTo>
                    <a:pt x="11" y="96"/>
                    <a:pt x="0" y="107"/>
                    <a:pt x="0" y="120"/>
                  </a:cubicBezTo>
                  <a:cubicBezTo>
                    <a:pt x="0" y="1480"/>
                    <a:pt x="0" y="1480"/>
                    <a:pt x="0" y="1480"/>
                  </a:cubicBezTo>
                  <a:cubicBezTo>
                    <a:pt x="0" y="1493"/>
                    <a:pt x="11" y="1504"/>
                    <a:pt x="24" y="1504"/>
                  </a:cubicBezTo>
                  <a:cubicBezTo>
                    <a:pt x="786" y="1504"/>
                    <a:pt x="786" y="1504"/>
                    <a:pt x="786" y="1504"/>
                  </a:cubicBezTo>
                  <a:cubicBezTo>
                    <a:pt x="794" y="1504"/>
                    <a:pt x="801" y="1500"/>
                    <a:pt x="805" y="1495"/>
                  </a:cubicBezTo>
                  <a:cubicBezTo>
                    <a:pt x="1070" y="1230"/>
                    <a:pt x="1070" y="1230"/>
                    <a:pt x="1070" y="1230"/>
                  </a:cubicBezTo>
                  <a:cubicBezTo>
                    <a:pt x="1076" y="1225"/>
                    <a:pt x="1079" y="1219"/>
                    <a:pt x="1079" y="1211"/>
                  </a:cubicBezTo>
                  <a:close/>
                  <a:moveTo>
                    <a:pt x="48" y="144"/>
                  </a:moveTo>
                  <a:cubicBezTo>
                    <a:pt x="319" y="144"/>
                    <a:pt x="319" y="144"/>
                    <a:pt x="319" y="144"/>
                  </a:cubicBezTo>
                  <a:cubicBezTo>
                    <a:pt x="319" y="312"/>
                    <a:pt x="319" y="312"/>
                    <a:pt x="319" y="312"/>
                  </a:cubicBezTo>
                  <a:cubicBezTo>
                    <a:pt x="319" y="334"/>
                    <a:pt x="301" y="352"/>
                    <a:pt x="279" y="352"/>
                  </a:cubicBezTo>
                  <a:cubicBezTo>
                    <a:pt x="257" y="352"/>
                    <a:pt x="239" y="334"/>
                    <a:pt x="239" y="312"/>
                  </a:cubicBezTo>
                  <a:cubicBezTo>
                    <a:pt x="239" y="216"/>
                    <a:pt x="239" y="216"/>
                    <a:pt x="239" y="216"/>
                  </a:cubicBezTo>
                  <a:cubicBezTo>
                    <a:pt x="239" y="203"/>
                    <a:pt x="228" y="192"/>
                    <a:pt x="215" y="192"/>
                  </a:cubicBezTo>
                  <a:cubicBezTo>
                    <a:pt x="202" y="192"/>
                    <a:pt x="191" y="203"/>
                    <a:pt x="191" y="216"/>
                  </a:cubicBezTo>
                  <a:cubicBezTo>
                    <a:pt x="191" y="312"/>
                    <a:pt x="191" y="312"/>
                    <a:pt x="191" y="312"/>
                  </a:cubicBezTo>
                  <a:cubicBezTo>
                    <a:pt x="191" y="361"/>
                    <a:pt x="230" y="400"/>
                    <a:pt x="279" y="400"/>
                  </a:cubicBezTo>
                  <a:cubicBezTo>
                    <a:pt x="327" y="400"/>
                    <a:pt x="367" y="361"/>
                    <a:pt x="367" y="312"/>
                  </a:cubicBezTo>
                  <a:cubicBezTo>
                    <a:pt x="367" y="144"/>
                    <a:pt x="367" y="144"/>
                    <a:pt x="367" y="144"/>
                  </a:cubicBezTo>
                  <a:cubicBezTo>
                    <a:pt x="1031" y="144"/>
                    <a:pt x="1031" y="144"/>
                    <a:pt x="1031" y="144"/>
                  </a:cubicBezTo>
                  <a:cubicBezTo>
                    <a:pt x="1031" y="1187"/>
                    <a:pt x="1031" y="1187"/>
                    <a:pt x="1031" y="1187"/>
                  </a:cubicBezTo>
                  <a:cubicBezTo>
                    <a:pt x="786" y="1187"/>
                    <a:pt x="786" y="1187"/>
                    <a:pt x="786" y="1187"/>
                  </a:cubicBezTo>
                  <a:cubicBezTo>
                    <a:pt x="773" y="1187"/>
                    <a:pt x="762" y="1198"/>
                    <a:pt x="762" y="1211"/>
                  </a:cubicBezTo>
                  <a:cubicBezTo>
                    <a:pt x="762" y="1456"/>
                    <a:pt x="762" y="1456"/>
                    <a:pt x="762" y="1456"/>
                  </a:cubicBezTo>
                  <a:cubicBezTo>
                    <a:pt x="48" y="1456"/>
                    <a:pt x="48" y="1456"/>
                    <a:pt x="48" y="1456"/>
                  </a:cubicBezTo>
                  <a:lnTo>
                    <a:pt x="48" y="144"/>
                  </a:lnTo>
                  <a:close/>
                  <a:moveTo>
                    <a:pt x="810" y="1235"/>
                  </a:moveTo>
                  <a:cubicBezTo>
                    <a:pt x="997" y="1235"/>
                    <a:pt x="997" y="1235"/>
                    <a:pt x="997" y="1235"/>
                  </a:cubicBezTo>
                  <a:cubicBezTo>
                    <a:pt x="810" y="1422"/>
                    <a:pt x="810" y="1422"/>
                    <a:pt x="810" y="1422"/>
                  </a:cubicBezTo>
                  <a:lnTo>
                    <a:pt x="810" y="1235"/>
                  </a:lnTo>
                  <a:close/>
                  <a:moveTo>
                    <a:pt x="231" y="48"/>
                  </a:moveTo>
                  <a:cubicBezTo>
                    <a:pt x="265" y="48"/>
                    <a:pt x="295" y="68"/>
                    <a:pt x="309" y="96"/>
                  </a:cubicBezTo>
                  <a:cubicBezTo>
                    <a:pt x="153" y="96"/>
                    <a:pt x="153" y="96"/>
                    <a:pt x="153" y="96"/>
                  </a:cubicBezTo>
                  <a:cubicBezTo>
                    <a:pt x="167" y="67"/>
                    <a:pt x="197" y="48"/>
                    <a:pt x="231" y="48"/>
                  </a:cubicBezTo>
                  <a:close/>
                  <a:moveTo>
                    <a:pt x="231" y="48"/>
                  </a:moveTo>
                  <a:cubicBezTo>
                    <a:pt x="231" y="48"/>
                    <a:pt x="231" y="48"/>
                    <a:pt x="231" y="48"/>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2" name="Freeform 68">
              <a:extLst>
                <a:ext uri="{FF2B5EF4-FFF2-40B4-BE49-F238E27FC236}">
                  <a16:creationId xmlns:a16="http://schemas.microsoft.com/office/drawing/2014/main" id="{ED5610D6-6A1C-4157-932E-C5ED7D00F04F}"/>
                </a:ext>
              </a:extLst>
            </p:cNvPr>
            <p:cNvSpPr>
              <a:spLocks noEditPoints="1"/>
            </p:cNvSpPr>
            <p:nvPr/>
          </p:nvSpPr>
          <p:spPr bwMode="auto">
            <a:xfrm>
              <a:off x="11661775" y="2498726"/>
              <a:ext cx="427038" cy="30163"/>
            </a:xfrm>
            <a:custGeom>
              <a:avLst/>
              <a:gdLst>
                <a:gd name="T0" fmla="*/ 671 w 695"/>
                <a:gd name="T1" fmla="*/ 48 h 48"/>
                <a:gd name="T2" fmla="*/ 695 w 695"/>
                <a:gd name="T3" fmla="*/ 24 h 48"/>
                <a:gd name="T4" fmla="*/ 671 w 695"/>
                <a:gd name="T5" fmla="*/ 0 h 48"/>
                <a:gd name="T6" fmla="*/ 24 w 695"/>
                <a:gd name="T7" fmla="*/ 0 h 48"/>
                <a:gd name="T8" fmla="*/ 0 w 695"/>
                <a:gd name="T9" fmla="*/ 24 h 48"/>
                <a:gd name="T10" fmla="*/ 24 w 695"/>
                <a:gd name="T11" fmla="*/ 48 h 48"/>
                <a:gd name="T12" fmla="*/ 671 w 695"/>
                <a:gd name="T13" fmla="*/ 48 h 48"/>
                <a:gd name="T14" fmla="*/ 671 w 695"/>
                <a:gd name="T15" fmla="*/ 48 h 48"/>
                <a:gd name="T16" fmla="*/ 671 w 695"/>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48">
                  <a:moveTo>
                    <a:pt x="671" y="48"/>
                  </a:moveTo>
                  <a:cubicBezTo>
                    <a:pt x="684" y="48"/>
                    <a:pt x="695" y="37"/>
                    <a:pt x="695" y="24"/>
                  </a:cubicBezTo>
                  <a:cubicBezTo>
                    <a:pt x="695" y="10"/>
                    <a:pt x="684" y="0"/>
                    <a:pt x="671" y="0"/>
                  </a:cubicBezTo>
                  <a:cubicBezTo>
                    <a:pt x="24" y="0"/>
                    <a:pt x="24" y="0"/>
                    <a:pt x="24" y="0"/>
                  </a:cubicBezTo>
                  <a:cubicBezTo>
                    <a:pt x="11" y="0"/>
                    <a:pt x="0" y="10"/>
                    <a:pt x="0" y="24"/>
                  </a:cubicBezTo>
                  <a:cubicBezTo>
                    <a:pt x="0" y="37"/>
                    <a:pt x="11" y="48"/>
                    <a:pt x="24" y="48"/>
                  </a:cubicBezTo>
                  <a:lnTo>
                    <a:pt x="671" y="48"/>
                  </a:lnTo>
                  <a:close/>
                  <a:moveTo>
                    <a:pt x="671" y="48"/>
                  </a:moveTo>
                  <a:cubicBezTo>
                    <a:pt x="671" y="48"/>
                    <a:pt x="671" y="48"/>
                    <a:pt x="671" y="48"/>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3" name="Freeform 69">
              <a:extLst>
                <a:ext uri="{FF2B5EF4-FFF2-40B4-BE49-F238E27FC236}">
                  <a16:creationId xmlns:a16="http://schemas.microsoft.com/office/drawing/2014/main" id="{E361EEF7-ED11-4F7E-9752-0E61281834C2}"/>
                </a:ext>
              </a:extLst>
            </p:cNvPr>
            <p:cNvSpPr>
              <a:spLocks noEditPoints="1"/>
            </p:cNvSpPr>
            <p:nvPr/>
          </p:nvSpPr>
          <p:spPr bwMode="auto">
            <a:xfrm>
              <a:off x="11661775" y="2411413"/>
              <a:ext cx="427038" cy="28575"/>
            </a:xfrm>
            <a:custGeom>
              <a:avLst/>
              <a:gdLst>
                <a:gd name="T0" fmla="*/ 24 w 695"/>
                <a:gd name="T1" fmla="*/ 48 h 48"/>
                <a:gd name="T2" fmla="*/ 671 w 695"/>
                <a:gd name="T3" fmla="*/ 48 h 48"/>
                <a:gd name="T4" fmla="*/ 695 w 695"/>
                <a:gd name="T5" fmla="*/ 24 h 48"/>
                <a:gd name="T6" fmla="*/ 671 w 695"/>
                <a:gd name="T7" fmla="*/ 0 h 48"/>
                <a:gd name="T8" fmla="*/ 24 w 695"/>
                <a:gd name="T9" fmla="*/ 0 h 48"/>
                <a:gd name="T10" fmla="*/ 0 w 695"/>
                <a:gd name="T11" fmla="*/ 24 h 48"/>
                <a:gd name="T12" fmla="*/ 24 w 695"/>
                <a:gd name="T13" fmla="*/ 48 h 48"/>
                <a:gd name="T14" fmla="*/ 24 w 695"/>
                <a:gd name="T15" fmla="*/ 48 h 48"/>
                <a:gd name="T16" fmla="*/ 24 w 695"/>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48">
                  <a:moveTo>
                    <a:pt x="24" y="48"/>
                  </a:moveTo>
                  <a:cubicBezTo>
                    <a:pt x="671" y="48"/>
                    <a:pt x="671" y="48"/>
                    <a:pt x="671" y="48"/>
                  </a:cubicBezTo>
                  <a:cubicBezTo>
                    <a:pt x="684" y="48"/>
                    <a:pt x="695" y="37"/>
                    <a:pt x="695" y="24"/>
                  </a:cubicBezTo>
                  <a:cubicBezTo>
                    <a:pt x="695" y="10"/>
                    <a:pt x="684" y="0"/>
                    <a:pt x="671" y="0"/>
                  </a:cubicBezTo>
                  <a:cubicBezTo>
                    <a:pt x="24" y="0"/>
                    <a:pt x="24" y="0"/>
                    <a:pt x="24" y="0"/>
                  </a:cubicBezTo>
                  <a:cubicBezTo>
                    <a:pt x="11" y="0"/>
                    <a:pt x="0" y="10"/>
                    <a:pt x="0" y="24"/>
                  </a:cubicBezTo>
                  <a:cubicBezTo>
                    <a:pt x="0" y="37"/>
                    <a:pt x="11" y="48"/>
                    <a:pt x="24" y="48"/>
                  </a:cubicBezTo>
                  <a:close/>
                  <a:moveTo>
                    <a:pt x="24" y="48"/>
                  </a:moveTo>
                  <a:cubicBezTo>
                    <a:pt x="24" y="48"/>
                    <a:pt x="24" y="48"/>
                    <a:pt x="24" y="48"/>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4" name="Freeform 70">
              <a:extLst>
                <a:ext uri="{FF2B5EF4-FFF2-40B4-BE49-F238E27FC236}">
                  <a16:creationId xmlns:a16="http://schemas.microsoft.com/office/drawing/2014/main" id="{C50CF544-2B24-4A37-A33C-E18FD17F7BAA}"/>
                </a:ext>
              </a:extLst>
            </p:cNvPr>
            <p:cNvSpPr>
              <a:spLocks noEditPoints="1"/>
            </p:cNvSpPr>
            <p:nvPr/>
          </p:nvSpPr>
          <p:spPr bwMode="auto">
            <a:xfrm>
              <a:off x="11661775" y="2324101"/>
              <a:ext cx="427038" cy="28575"/>
            </a:xfrm>
            <a:custGeom>
              <a:avLst/>
              <a:gdLst>
                <a:gd name="T0" fmla="*/ 24 w 695"/>
                <a:gd name="T1" fmla="*/ 48 h 48"/>
                <a:gd name="T2" fmla="*/ 671 w 695"/>
                <a:gd name="T3" fmla="*/ 48 h 48"/>
                <a:gd name="T4" fmla="*/ 695 w 695"/>
                <a:gd name="T5" fmla="*/ 24 h 48"/>
                <a:gd name="T6" fmla="*/ 671 w 695"/>
                <a:gd name="T7" fmla="*/ 0 h 48"/>
                <a:gd name="T8" fmla="*/ 24 w 695"/>
                <a:gd name="T9" fmla="*/ 0 h 48"/>
                <a:gd name="T10" fmla="*/ 0 w 695"/>
                <a:gd name="T11" fmla="*/ 24 h 48"/>
                <a:gd name="T12" fmla="*/ 24 w 695"/>
                <a:gd name="T13" fmla="*/ 48 h 48"/>
                <a:gd name="T14" fmla="*/ 24 w 695"/>
                <a:gd name="T15" fmla="*/ 48 h 48"/>
                <a:gd name="T16" fmla="*/ 24 w 695"/>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48">
                  <a:moveTo>
                    <a:pt x="24" y="48"/>
                  </a:moveTo>
                  <a:cubicBezTo>
                    <a:pt x="671" y="48"/>
                    <a:pt x="671" y="48"/>
                    <a:pt x="671" y="48"/>
                  </a:cubicBezTo>
                  <a:cubicBezTo>
                    <a:pt x="684" y="48"/>
                    <a:pt x="695" y="37"/>
                    <a:pt x="695" y="24"/>
                  </a:cubicBezTo>
                  <a:cubicBezTo>
                    <a:pt x="695" y="10"/>
                    <a:pt x="684" y="0"/>
                    <a:pt x="671" y="0"/>
                  </a:cubicBezTo>
                  <a:cubicBezTo>
                    <a:pt x="24" y="0"/>
                    <a:pt x="24" y="0"/>
                    <a:pt x="24" y="0"/>
                  </a:cubicBezTo>
                  <a:cubicBezTo>
                    <a:pt x="11" y="0"/>
                    <a:pt x="0" y="10"/>
                    <a:pt x="0" y="24"/>
                  </a:cubicBezTo>
                  <a:cubicBezTo>
                    <a:pt x="0" y="37"/>
                    <a:pt x="11" y="48"/>
                    <a:pt x="24" y="48"/>
                  </a:cubicBezTo>
                  <a:close/>
                  <a:moveTo>
                    <a:pt x="24" y="48"/>
                  </a:moveTo>
                  <a:cubicBezTo>
                    <a:pt x="24" y="48"/>
                    <a:pt x="24" y="48"/>
                    <a:pt x="24" y="48"/>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5" name="Freeform 71">
              <a:extLst>
                <a:ext uri="{FF2B5EF4-FFF2-40B4-BE49-F238E27FC236}">
                  <a16:creationId xmlns:a16="http://schemas.microsoft.com/office/drawing/2014/main" id="{15DDE0A8-927D-4396-84D6-D482B84862BC}"/>
                </a:ext>
              </a:extLst>
            </p:cNvPr>
            <p:cNvSpPr>
              <a:spLocks noEditPoints="1"/>
            </p:cNvSpPr>
            <p:nvPr/>
          </p:nvSpPr>
          <p:spPr bwMode="auto">
            <a:xfrm>
              <a:off x="11661775" y="2236788"/>
              <a:ext cx="427038" cy="28575"/>
            </a:xfrm>
            <a:custGeom>
              <a:avLst/>
              <a:gdLst>
                <a:gd name="T0" fmla="*/ 24 w 695"/>
                <a:gd name="T1" fmla="*/ 48 h 48"/>
                <a:gd name="T2" fmla="*/ 671 w 695"/>
                <a:gd name="T3" fmla="*/ 48 h 48"/>
                <a:gd name="T4" fmla="*/ 695 w 695"/>
                <a:gd name="T5" fmla="*/ 24 h 48"/>
                <a:gd name="T6" fmla="*/ 671 w 695"/>
                <a:gd name="T7" fmla="*/ 0 h 48"/>
                <a:gd name="T8" fmla="*/ 24 w 695"/>
                <a:gd name="T9" fmla="*/ 0 h 48"/>
                <a:gd name="T10" fmla="*/ 0 w 695"/>
                <a:gd name="T11" fmla="*/ 24 h 48"/>
                <a:gd name="T12" fmla="*/ 24 w 695"/>
                <a:gd name="T13" fmla="*/ 48 h 48"/>
                <a:gd name="T14" fmla="*/ 24 w 695"/>
                <a:gd name="T15" fmla="*/ 48 h 48"/>
                <a:gd name="T16" fmla="*/ 24 w 695"/>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48">
                  <a:moveTo>
                    <a:pt x="24" y="48"/>
                  </a:moveTo>
                  <a:cubicBezTo>
                    <a:pt x="671" y="48"/>
                    <a:pt x="671" y="48"/>
                    <a:pt x="671" y="48"/>
                  </a:cubicBezTo>
                  <a:cubicBezTo>
                    <a:pt x="684" y="48"/>
                    <a:pt x="695" y="37"/>
                    <a:pt x="695" y="24"/>
                  </a:cubicBezTo>
                  <a:cubicBezTo>
                    <a:pt x="695" y="10"/>
                    <a:pt x="684" y="0"/>
                    <a:pt x="671" y="0"/>
                  </a:cubicBezTo>
                  <a:cubicBezTo>
                    <a:pt x="24" y="0"/>
                    <a:pt x="24" y="0"/>
                    <a:pt x="24" y="0"/>
                  </a:cubicBezTo>
                  <a:cubicBezTo>
                    <a:pt x="11" y="0"/>
                    <a:pt x="0" y="10"/>
                    <a:pt x="0" y="24"/>
                  </a:cubicBezTo>
                  <a:cubicBezTo>
                    <a:pt x="0" y="37"/>
                    <a:pt x="11" y="48"/>
                    <a:pt x="24" y="48"/>
                  </a:cubicBezTo>
                  <a:close/>
                  <a:moveTo>
                    <a:pt x="24" y="48"/>
                  </a:moveTo>
                  <a:cubicBezTo>
                    <a:pt x="24" y="48"/>
                    <a:pt x="24" y="48"/>
                    <a:pt x="24" y="48"/>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6" name="Freeform 72">
              <a:extLst>
                <a:ext uri="{FF2B5EF4-FFF2-40B4-BE49-F238E27FC236}">
                  <a16:creationId xmlns:a16="http://schemas.microsoft.com/office/drawing/2014/main" id="{933CF0E6-0BD3-42EA-8E69-EEA16DDCAA75}"/>
                </a:ext>
              </a:extLst>
            </p:cNvPr>
            <p:cNvSpPr>
              <a:spLocks noEditPoints="1"/>
            </p:cNvSpPr>
            <p:nvPr/>
          </p:nvSpPr>
          <p:spPr bwMode="auto">
            <a:xfrm>
              <a:off x="11661775" y="2147888"/>
              <a:ext cx="427038" cy="30163"/>
            </a:xfrm>
            <a:custGeom>
              <a:avLst/>
              <a:gdLst>
                <a:gd name="T0" fmla="*/ 24 w 695"/>
                <a:gd name="T1" fmla="*/ 48 h 48"/>
                <a:gd name="T2" fmla="*/ 671 w 695"/>
                <a:gd name="T3" fmla="*/ 48 h 48"/>
                <a:gd name="T4" fmla="*/ 695 w 695"/>
                <a:gd name="T5" fmla="*/ 24 h 48"/>
                <a:gd name="T6" fmla="*/ 671 w 695"/>
                <a:gd name="T7" fmla="*/ 0 h 48"/>
                <a:gd name="T8" fmla="*/ 24 w 695"/>
                <a:gd name="T9" fmla="*/ 0 h 48"/>
                <a:gd name="T10" fmla="*/ 0 w 695"/>
                <a:gd name="T11" fmla="*/ 24 h 48"/>
                <a:gd name="T12" fmla="*/ 24 w 695"/>
                <a:gd name="T13" fmla="*/ 48 h 48"/>
                <a:gd name="T14" fmla="*/ 24 w 695"/>
                <a:gd name="T15" fmla="*/ 48 h 48"/>
                <a:gd name="T16" fmla="*/ 24 w 695"/>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48">
                  <a:moveTo>
                    <a:pt x="24" y="48"/>
                  </a:moveTo>
                  <a:cubicBezTo>
                    <a:pt x="671" y="48"/>
                    <a:pt x="671" y="48"/>
                    <a:pt x="671" y="48"/>
                  </a:cubicBezTo>
                  <a:cubicBezTo>
                    <a:pt x="684" y="48"/>
                    <a:pt x="695" y="37"/>
                    <a:pt x="695" y="24"/>
                  </a:cubicBezTo>
                  <a:cubicBezTo>
                    <a:pt x="695" y="10"/>
                    <a:pt x="684" y="0"/>
                    <a:pt x="671" y="0"/>
                  </a:cubicBezTo>
                  <a:cubicBezTo>
                    <a:pt x="24" y="0"/>
                    <a:pt x="24" y="0"/>
                    <a:pt x="24" y="0"/>
                  </a:cubicBezTo>
                  <a:cubicBezTo>
                    <a:pt x="11" y="0"/>
                    <a:pt x="0" y="10"/>
                    <a:pt x="0" y="24"/>
                  </a:cubicBezTo>
                  <a:cubicBezTo>
                    <a:pt x="0" y="37"/>
                    <a:pt x="11" y="48"/>
                    <a:pt x="24" y="48"/>
                  </a:cubicBezTo>
                  <a:close/>
                  <a:moveTo>
                    <a:pt x="24" y="48"/>
                  </a:moveTo>
                  <a:cubicBezTo>
                    <a:pt x="24" y="48"/>
                    <a:pt x="24" y="48"/>
                    <a:pt x="24" y="48"/>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7" name="Freeform 73">
              <a:extLst>
                <a:ext uri="{FF2B5EF4-FFF2-40B4-BE49-F238E27FC236}">
                  <a16:creationId xmlns:a16="http://schemas.microsoft.com/office/drawing/2014/main" id="{8F1F89D7-FCA3-48C6-ABBB-14E1F4A34CC6}"/>
                </a:ext>
              </a:extLst>
            </p:cNvPr>
            <p:cNvSpPr>
              <a:spLocks noEditPoints="1"/>
            </p:cNvSpPr>
            <p:nvPr/>
          </p:nvSpPr>
          <p:spPr bwMode="auto">
            <a:xfrm>
              <a:off x="12084050" y="1912938"/>
              <a:ext cx="201613" cy="857250"/>
            </a:xfrm>
            <a:custGeom>
              <a:avLst/>
              <a:gdLst>
                <a:gd name="T0" fmla="*/ 304 w 328"/>
                <a:gd name="T1" fmla="*/ 0 h 1408"/>
                <a:gd name="T2" fmla="*/ 272 w 328"/>
                <a:gd name="T3" fmla="*/ 0 h 1408"/>
                <a:gd name="T4" fmla="*/ 248 w 328"/>
                <a:gd name="T5" fmla="*/ 24 h 1408"/>
                <a:gd name="T6" fmla="*/ 272 w 328"/>
                <a:gd name="T7" fmla="*/ 48 h 1408"/>
                <a:gd name="T8" fmla="*/ 280 w 328"/>
                <a:gd name="T9" fmla="*/ 48 h 1408"/>
                <a:gd name="T10" fmla="*/ 280 w 328"/>
                <a:gd name="T11" fmla="*/ 1360 h 1408"/>
                <a:gd name="T12" fmla="*/ 24 w 328"/>
                <a:gd name="T13" fmla="*/ 1360 h 1408"/>
                <a:gd name="T14" fmla="*/ 0 w 328"/>
                <a:gd name="T15" fmla="*/ 1384 h 1408"/>
                <a:gd name="T16" fmla="*/ 24 w 328"/>
                <a:gd name="T17" fmla="*/ 1408 h 1408"/>
                <a:gd name="T18" fmla="*/ 304 w 328"/>
                <a:gd name="T19" fmla="*/ 1408 h 1408"/>
                <a:gd name="T20" fmla="*/ 328 w 328"/>
                <a:gd name="T21" fmla="*/ 1384 h 1408"/>
                <a:gd name="T22" fmla="*/ 328 w 328"/>
                <a:gd name="T23" fmla="*/ 24 h 1408"/>
                <a:gd name="T24" fmla="*/ 304 w 328"/>
                <a:gd name="T25" fmla="*/ 0 h 1408"/>
                <a:gd name="T26" fmla="*/ 304 w 328"/>
                <a:gd name="T27" fmla="*/ 0 h 1408"/>
                <a:gd name="T28" fmla="*/ 304 w 328"/>
                <a:gd name="T29" fmla="*/ 0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8" h="1408">
                  <a:moveTo>
                    <a:pt x="304" y="0"/>
                  </a:moveTo>
                  <a:cubicBezTo>
                    <a:pt x="272" y="0"/>
                    <a:pt x="272" y="0"/>
                    <a:pt x="272" y="0"/>
                  </a:cubicBezTo>
                  <a:cubicBezTo>
                    <a:pt x="259" y="0"/>
                    <a:pt x="248" y="11"/>
                    <a:pt x="248" y="24"/>
                  </a:cubicBezTo>
                  <a:cubicBezTo>
                    <a:pt x="248" y="37"/>
                    <a:pt x="259" y="48"/>
                    <a:pt x="272" y="48"/>
                  </a:cubicBezTo>
                  <a:cubicBezTo>
                    <a:pt x="280" y="48"/>
                    <a:pt x="280" y="48"/>
                    <a:pt x="280" y="48"/>
                  </a:cubicBezTo>
                  <a:cubicBezTo>
                    <a:pt x="280" y="1360"/>
                    <a:pt x="280" y="1360"/>
                    <a:pt x="280" y="1360"/>
                  </a:cubicBezTo>
                  <a:cubicBezTo>
                    <a:pt x="24" y="1360"/>
                    <a:pt x="24" y="1360"/>
                    <a:pt x="24" y="1360"/>
                  </a:cubicBezTo>
                  <a:cubicBezTo>
                    <a:pt x="11" y="1360"/>
                    <a:pt x="0" y="1371"/>
                    <a:pt x="0" y="1384"/>
                  </a:cubicBezTo>
                  <a:cubicBezTo>
                    <a:pt x="0" y="1397"/>
                    <a:pt x="11" y="1408"/>
                    <a:pt x="24" y="1408"/>
                  </a:cubicBezTo>
                  <a:cubicBezTo>
                    <a:pt x="304" y="1408"/>
                    <a:pt x="304" y="1408"/>
                    <a:pt x="304" y="1408"/>
                  </a:cubicBezTo>
                  <a:cubicBezTo>
                    <a:pt x="317" y="1408"/>
                    <a:pt x="328" y="1397"/>
                    <a:pt x="328" y="1384"/>
                  </a:cubicBezTo>
                  <a:cubicBezTo>
                    <a:pt x="328" y="24"/>
                    <a:pt x="328" y="24"/>
                    <a:pt x="328" y="24"/>
                  </a:cubicBezTo>
                  <a:cubicBezTo>
                    <a:pt x="328" y="11"/>
                    <a:pt x="317" y="0"/>
                    <a:pt x="304" y="0"/>
                  </a:cubicBezTo>
                  <a:close/>
                  <a:moveTo>
                    <a:pt x="304" y="0"/>
                  </a:moveTo>
                  <a:cubicBezTo>
                    <a:pt x="304" y="0"/>
                    <a:pt x="304" y="0"/>
                    <a:pt x="304" y="0"/>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8" name="Freeform 74">
              <a:extLst>
                <a:ext uri="{FF2B5EF4-FFF2-40B4-BE49-F238E27FC236}">
                  <a16:creationId xmlns:a16="http://schemas.microsoft.com/office/drawing/2014/main" id="{FBDA5D48-0DFE-47A3-84EC-B32019436D66}"/>
                </a:ext>
              </a:extLst>
            </p:cNvPr>
            <p:cNvSpPr>
              <a:spLocks noEditPoints="1"/>
            </p:cNvSpPr>
            <p:nvPr/>
          </p:nvSpPr>
          <p:spPr bwMode="auto">
            <a:xfrm>
              <a:off x="12315825" y="1912938"/>
              <a:ext cx="49213" cy="857250"/>
            </a:xfrm>
            <a:custGeom>
              <a:avLst/>
              <a:gdLst>
                <a:gd name="T0" fmla="*/ 56 w 80"/>
                <a:gd name="T1" fmla="*/ 0 h 1408"/>
                <a:gd name="T2" fmla="*/ 24 w 80"/>
                <a:gd name="T3" fmla="*/ 0 h 1408"/>
                <a:gd name="T4" fmla="*/ 0 w 80"/>
                <a:gd name="T5" fmla="*/ 24 h 1408"/>
                <a:gd name="T6" fmla="*/ 24 w 80"/>
                <a:gd name="T7" fmla="*/ 48 h 1408"/>
                <a:gd name="T8" fmla="*/ 32 w 80"/>
                <a:gd name="T9" fmla="*/ 48 h 1408"/>
                <a:gd name="T10" fmla="*/ 32 w 80"/>
                <a:gd name="T11" fmla="*/ 1360 h 1408"/>
                <a:gd name="T12" fmla="*/ 24 w 80"/>
                <a:gd name="T13" fmla="*/ 1360 h 1408"/>
                <a:gd name="T14" fmla="*/ 0 w 80"/>
                <a:gd name="T15" fmla="*/ 1384 h 1408"/>
                <a:gd name="T16" fmla="*/ 24 w 80"/>
                <a:gd name="T17" fmla="*/ 1408 h 1408"/>
                <a:gd name="T18" fmla="*/ 56 w 80"/>
                <a:gd name="T19" fmla="*/ 1408 h 1408"/>
                <a:gd name="T20" fmla="*/ 80 w 80"/>
                <a:gd name="T21" fmla="*/ 1384 h 1408"/>
                <a:gd name="T22" fmla="*/ 80 w 80"/>
                <a:gd name="T23" fmla="*/ 24 h 1408"/>
                <a:gd name="T24" fmla="*/ 56 w 80"/>
                <a:gd name="T25" fmla="*/ 0 h 1408"/>
                <a:gd name="T26" fmla="*/ 56 w 80"/>
                <a:gd name="T27" fmla="*/ 0 h 1408"/>
                <a:gd name="T28" fmla="*/ 56 w 80"/>
                <a:gd name="T29" fmla="*/ 0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408">
                  <a:moveTo>
                    <a:pt x="56" y="0"/>
                  </a:moveTo>
                  <a:cubicBezTo>
                    <a:pt x="24" y="0"/>
                    <a:pt x="24" y="0"/>
                    <a:pt x="24" y="0"/>
                  </a:cubicBezTo>
                  <a:cubicBezTo>
                    <a:pt x="11" y="0"/>
                    <a:pt x="0" y="11"/>
                    <a:pt x="0" y="24"/>
                  </a:cubicBezTo>
                  <a:cubicBezTo>
                    <a:pt x="0" y="37"/>
                    <a:pt x="11" y="48"/>
                    <a:pt x="24" y="48"/>
                  </a:cubicBezTo>
                  <a:cubicBezTo>
                    <a:pt x="32" y="48"/>
                    <a:pt x="32" y="48"/>
                    <a:pt x="32" y="48"/>
                  </a:cubicBezTo>
                  <a:cubicBezTo>
                    <a:pt x="32" y="1360"/>
                    <a:pt x="32" y="1360"/>
                    <a:pt x="32" y="1360"/>
                  </a:cubicBezTo>
                  <a:cubicBezTo>
                    <a:pt x="24" y="1360"/>
                    <a:pt x="24" y="1360"/>
                    <a:pt x="24" y="1360"/>
                  </a:cubicBezTo>
                  <a:cubicBezTo>
                    <a:pt x="11" y="1360"/>
                    <a:pt x="0" y="1371"/>
                    <a:pt x="0" y="1384"/>
                  </a:cubicBezTo>
                  <a:cubicBezTo>
                    <a:pt x="0" y="1397"/>
                    <a:pt x="11" y="1408"/>
                    <a:pt x="24" y="1408"/>
                  </a:cubicBezTo>
                  <a:cubicBezTo>
                    <a:pt x="56" y="1408"/>
                    <a:pt x="56" y="1408"/>
                    <a:pt x="56" y="1408"/>
                  </a:cubicBezTo>
                  <a:cubicBezTo>
                    <a:pt x="69" y="1408"/>
                    <a:pt x="80" y="1397"/>
                    <a:pt x="80" y="1384"/>
                  </a:cubicBezTo>
                  <a:cubicBezTo>
                    <a:pt x="80" y="24"/>
                    <a:pt x="80" y="24"/>
                    <a:pt x="80" y="24"/>
                  </a:cubicBezTo>
                  <a:cubicBezTo>
                    <a:pt x="80" y="11"/>
                    <a:pt x="69" y="0"/>
                    <a:pt x="56" y="0"/>
                  </a:cubicBezTo>
                  <a:close/>
                  <a:moveTo>
                    <a:pt x="56" y="0"/>
                  </a:moveTo>
                  <a:cubicBezTo>
                    <a:pt x="56" y="0"/>
                    <a:pt x="56" y="0"/>
                    <a:pt x="56" y="0"/>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69" name="Group 211">
            <a:extLst>
              <a:ext uri="{FF2B5EF4-FFF2-40B4-BE49-F238E27FC236}">
                <a16:creationId xmlns:a16="http://schemas.microsoft.com/office/drawing/2014/main" id="{240C2794-D399-4FCE-A81B-6C58290FC182}"/>
              </a:ext>
            </a:extLst>
          </p:cNvPr>
          <p:cNvGrpSpPr>
            <a:grpSpLocks noChangeAspect="1"/>
          </p:cNvGrpSpPr>
          <p:nvPr/>
        </p:nvGrpSpPr>
        <p:grpSpPr>
          <a:xfrm>
            <a:off x="3916839" y="4066315"/>
            <a:ext cx="357469" cy="334143"/>
            <a:chOff x="11468100" y="3725863"/>
            <a:chExt cx="973138" cy="909638"/>
          </a:xfrm>
        </p:grpSpPr>
        <p:sp>
          <p:nvSpPr>
            <p:cNvPr id="70" name="Freeform 170">
              <a:extLst>
                <a:ext uri="{FF2B5EF4-FFF2-40B4-BE49-F238E27FC236}">
                  <a16:creationId xmlns:a16="http://schemas.microsoft.com/office/drawing/2014/main" id="{38CB0E8F-BB87-4E11-B0C3-3AD3DCB13912}"/>
                </a:ext>
              </a:extLst>
            </p:cNvPr>
            <p:cNvSpPr>
              <a:spLocks noEditPoints="1"/>
            </p:cNvSpPr>
            <p:nvPr/>
          </p:nvSpPr>
          <p:spPr bwMode="auto">
            <a:xfrm>
              <a:off x="11560175" y="3756025"/>
              <a:ext cx="787400" cy="652463"/>
            </a:xfrm>
            <a:custGeom>
              <a:avLst/>
              <a:gdLst>
                <a:gd name="T0" fmla="*/ 1216 w 1216"/>
                <a:gd name="T1" fmla="*/ 981 h 1017"/>
                <a:gd name="T2" fmla="*/ 700 w 1216"/>
                <a:gd name="T3" fmla="*/ 0 h 1017"/>
                <a:gd name="T4" fmla="*/ 608 w 1216"/>
                <a:gd name="T5" fmla="*/ 49 h 1017"/>
                <a:gd name="T6" fmla="*/ 516 w 1216"/>
                <a:gd name="T7" fmla="*/ 0 h 1017"/>
                <a:gd name="T8" fmla="*/ 0 w 1216"/>
                <a:gd name="T9" fmla="*/ 981 h 1017"/>
                <a:gd name="T10" fmla="*/ 608 w 1216"/>
                <a:gd name="T11" fmla="*/ 1017 h 1017"/>
                <a:gd name="T12" fmla="*/ 764 w 1216"/>
                <a:gd name="T13" fmla="*/ 981 h 1017"/>
                <a:gd name="T14" fmla="*/ 836 w 1216"/>
                <a:gd name="T15" fmla="*/ 1005 h 1017"/>
                <a:gd name="T16" fmla="*/ 836 w 1216"/>
                <a:gd name="T17" fmla="*/ 287 h 1017"/>
                <a:gd name="T18" fmla="*/ 836 w 1216"/>
                <a:gd name="T19" fmla="*/ 285 h 1017"/>
                <a:gd name="T20" fmla="*/ 902 w 1216"/>
                <a:gd name="T21" fmla="*/ 126 h 1017"/>
                <a:gd name="T22" fmla="*/ 946 w 1216"/>
                <a:gd name="T23" fmla="*/ 126 h 1017"/>
                <a:gd name="T24" fmla="*/ 1012 w 1216"/>
                <a:gd name="T25" fmla="*/ 285 h 1017"/>
                <a:gd name="T26" fmla="*/ 1012 w 1216"/>
                <a:gd name="T27" fmla="*/ 287 h 1017"/>
                <a:gd name="T28" fmla="*/ 1012 w 1216"/>
                <a:gd name="T29" fmla="*/ 1005 h 1017"/>
                <a:gd name="T30" fmla="*/ 1084 w 1216"/>
                <a:gd name="T31" fmla="*/ 981 h 1017"/>
                <a:gd name="T32" fmla="*/ 104 w 1216"/>
                <a:gd name="T33" fmla="*/ 901 h 1017"/>
                <a:gd name="T34" fmla="*/ 80 w 1216"/>
                <a:gd name="T35" fmla="*/ 674 h 1017"/>
                <a:gd name="T36" fmla="*/ 128 w 1216"/>
                <a:gd name="T37" fmla="*/ 674 h 1017"/>
                <a:gd name="T38" fmla="*/ 181 w 1216"/>
                <a:gd name="T39" fmla="*/ 853 h 1017"/>
                <a:gd name="T40" fmla="*/ 205 w 1216"/>
                <a:gd name="T41" fmla="*/ 746 h 1017"/>
                <a:gd name="T42" fmla="*/ 229 w 1216"/>
                <a:gd name="T43" fmla="*/ 853 h 1017"/>
                <a:gd name="T44" fmla="*/ 283 w 1216"/>
                <a:gd name="T45" fmla="*/ 674 h 1017"/>
                <a:gd name="T46" fmla="*/ 331 w 1216"/>
                <a:gd name="T47" fmla="*/ 674 h 1017"/>
                <a:gd name="T48" fmla="*/ 384 w 1216"/>
                <a:gd name="T49" fmla="*/ 853 h 1017"/>
                <a:gd name="T50" fmla="*/ 408 w 1216"/>
                <a:gd name="T51" fmla="*/ 746 h 1017"/>
                <a:gd name="T52" fmla="*/ 432 w 1216"/>
                <a:gd name="T53" fmla="*/ 853 h 1017"/>
                <a:gd name="T54" fmla="*/ 496 w 1216"/>
                <a:gd name="T55" fmla="*/ 877 h 1017"/>
                <a:gd name="T56" fmla="*/ 472 w 1216"/>
                <a:gd name="T57" fmla="*/ 584 h 1017"/>
                <a:gd name="T58" fmla="*/ 80 w 1216"/>
                <a:gd name="T59" fmla="*/ 560 h 1017"/>
                <a:gd name="T60" fmla="*/ 472 w 1216"/>
                <a:gd name="T61" fmla="*/ 536 h 1017"/>
                <a:gd name="T62" fmla="*/ 472 w 1216"/>
                <a:gd name="T63" fmla="*/ 584 h 1017"/>
                <a:gd name="T64" fmla="*/ 104 w 1216"/>
                <a:gd name="T65" fmla="*/ 470 h 1017"/>
                <a:gd name="T66" fmla="*/ 104 w 1216"/>
                <a:gd name="T67" fmla="*/ 422 h 1017"/>
                <a:gd name="T68" fmla="*/ 496 w 1216"/>
                <a:gd name="T69" fmla="*/ 446 h 1017"/>
                <a:gd name="T70" fmla="*/ 80 w 1216"/>
                <a:gd name="T71" fmla="*/ 332 h 1017"/>
                <a:gd name="T72" fmla="*/ 288 w 1216"/>
                <a:gd name="T73" fmla="*/ 308 h 1017"/>
                <a:gd name="T74" fmla="*/ 288 w 1216"/>
                <a:gd name="T75" fmla="*/ 356 h 1017"/>
                <a:gd name="T76" fmla="*/ 80 w 1216"/>
                <a:gd name="T77" fmla="*/ 332 h 1017"/>
                <a:gd name="T78" fmla="*/ 104 w 1216"/>
                <a:gd name="T79" fmla="*/ 242 h 1017"/>
                <a:gd name="T80" fmla="*/ 104 w 1216"/>
                <a:gd name="T81" fmla="*/ 194 h 1017"/>
                <a:gd name="T82" fmla="*/ 496 w 1216"/>
                <a:gd name="T83" fmla="*/ 218 h 1017"/>
                <a:gd name="T84" fmla="*/ 472 w 1216"/>
                <a:gd name="T85" fmla="*/ 128 h 1017"/>
                <a:gd name="T86" fmla="*/ 80 w 1216"/>
                <a:gd name="T87" fmla="*/ 104 h 1017"/>
                <a:gd name="T88" fmla="*/ 472 w 1216"/>
                <a:gd name="T89" fmla="*/ 80 h 1017"/>
                <a:gd name="T90" fmla="*/ 472 w 1216"/>
                <a:gd name="T91" fmla="*/ 128 h 1017"/>
                <a:gd name="T92" fmla="*/ 608 w 1216"/>
                <a:gd name="T93" fmla="*/ 954 h 1017"/>
                <a:gd name="T94" fmla="*/ 584 w 1216"/>
                <a:gd name="T95" fmla="*/ 121 h 1017"/>
                <a:gd name="T96" fmla="*/ 632 w 1216"/>
                <a:gd name="T97" fmla="*/ 121 h 1017"/>
                <a:gd name="T98" fmla="*/ 632 w 1216"/>
                <a:gd name="T99" fmla="*/ 93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6" h="1017">
                  <a:moveTo>
                    <a:pt x="1084" y="981"/>
                  </a:moveTo>
                  <a:cubicBezTo>
                    <a:pt x="1216" y="981"/>
                    <a:pt x="1216" y="981"/>
                    <a:pt x="1216" y="981"/>
                  </a:cubicBezTo>
                  <a:cubicBezTo>
                    <a:pt x="1216" y="0"/>
                    <a:pt x="1216" y="0"/>
                    <a:pt x="1216" y="0"/>
                  </a:cubicBezTo>
                  <a:cubicBezTo>
                    <a:pt x="700" y="0"/>
                    <a:pt x="700" y="0"/>
                    <a:pt x="700" y="0"/>
                  </a:cubicBezTo>
                  <a:cubicBezTo>
                    <a:pt x="671" y="0"/>
                    <a:pt x="644" y="14"/>
                    <a:pt x="628" y="38"/>
                  </a:cubicBezTo>
                  <a:cubicBezTo>
                    <a:pt x="624" y="45"/>
                    <a:pt x="616" y="49"/>
                    <a:pt x="608" y="49"/>
                  </a:cubicBezTo>
                  <a:cubicBezTo>
                    <a:pt x="600" y="49"/>
                    <a:pt x="592" y="45"/>
                    <a:pt x="588" y="38"/>
                  </a:cubicBezTo>
                  <a:cubicBezTo>
                    <a:pt x="572" y="14"/>
                    <a:pt x="545" y="0"/>
                    <a:pt x="516" y="0"/>
                  </a:cubicBezTo>
                  <a:cubicBezTo>
                    <a:pt x="0" y="0"/>
                    <a:pt x="0" y="0"/>
                    <a:pt x="0" y="0"/>
                  </a:cubicBezTo>
                  <a:cubicBezTo>
                    <a:pt x="0" y="981"/>
                    <a:pt x="0" y="981"/>
                    <a:pt x="0" y="981"/>
                  </a:cubicBezTo>
                  <a:cubicBezTo>
                    <a:pt x="516" y="981"/>
                    <a:pt x="516" y="981"/>
                    <a:pt x="516" y="981"/>
                  </a:cubicBezTo>
                  <a:cubicBezTo>
                    <a:pt x="551" y="981"/>
                    <a:pt x="583" y="994"/>
                    <a:pt x="608" y="1017"/>
                  </a:cubicBezTo>
                  <a:cubicBezTo>
                    <a:pt x="633" y="994"/>
                    <a:pt x="665" y="981"/>
                    <a:pt x="700" y="981"/>
                  </a:cubicBezTo>
                  <a:cubicBezTo>
                    <a:pt x="764" y="981"/>
                    <a:pt x="764" y="981"/>
                    <a:pt x="764" y="981"/>
                  </a:cubicBezTo>
                  <a:cubicBezTo>
                    <a:pt x="777" y="981"/>
                    <a:pt x="788" y="991"/>
                    <a:pt x="788" y="1005"/>
                  </a:cubicBezTo>
                  <a:cubicBezTo>
                    <a:pt x="836" y="1005"/>
                    <a:pt x="836" y="1005"/>
                    <a:pt x="836" y="1005"/>
                  </a:cubicBezTo>
                  <a:cubicBezTo>
                    <a:pt x="836" y="289"/>
                    <a:pt x="836" y="289"/>
                    <a:pt x="836" y="289"/>
                  </a:cubicBezTo>
                  <a:cubicBezTo>
                    <a:pt x="836" y="288"/>
                    <a:pt x="836" y="288"/>
                    <a:pt x="836" y="287"/>
                  </a:cubicBezTo>
                  <a:cubicBezTo>
                    <a:pt x="836" y="286"/>
                    <a:pt x="836" y="286"/>
                    <a:pt x="836" y="285"/>
                  </a:cubicBezTo>
                  <a:cubicBezTo>
                    <a:pt x="836" y="285"/>
                    <a:pt x="836" y="285"/>
                    <a:pt x="836" y="285"/>
                  </a:cubicBezTo>
                  <a:cubicBezTo>
                    <a:pt x="837" y="283"/>
                    <a:pt x="837" y="281"/>
                    <a:pt x="838" y="280"/>
                  </a:cubicBezTo>
                  <a:cubicBezTo>
                    <a:pt x="902" y="126"/>
                    <a:pt x="902" y="126"/>
                    <a:pt x="902" y="126"/>
                  </a:cubicBezTo>
                  <a:cubicBezTo>
                    <a:pt x="906" y="117"/>
                    <a:pt x="914" y="112"/>
                    <a:pt x="924" y="112"/>
                  </a:cubicBezTo>
                  <a:cubicBezTo>
                    <a:pt x="934" y="112"/>
                    <a:pt x="942" y="117"/>
                    <a:pt x="946" y="126"/>
                  </a:cubicBezTo>
                  <a:cubicBezTo>
                    <a:pt x="1010" y="280"/>
                    <a:pt x="1010" y="280"/>
                    <a:pt x="1010" y="280"/>
                  </a:cubicBezTo>
                  <a:cubicBezTo>
                    <a:pt x="1011" y="281"/>
                    <a:pt x="1011" y="283"/>
                    <a:pt x="1012" y="285"/>
                  </a:cubicBezTo>
                  <a:cubicBezTo>
                    <a:pt x="1012" y="285"/>
                    <a:pt x="1012" y="285"/>
                    <a:pt x="1012" y="285"/>
                  </a:cubicBezTo>
                  <a:cubicBezTo>
                    <a:pt x="1012" y="286"/>
                    <a:pt x="1012" y="286"/>
                    <a:pt x="1012" y="287"/>
                  </a:cubicBezTo>
                  <a:cubicBezTo>
                    <a:pt x="1012" y="288"/>
                    <a:pt x="1012" y="288"/>
                    <a:pt x="1012" y="289"/>
                  </a:cubicBezTo>
                  <a:cubicBezTo>
                    <a:pt x="1012" y="1005"/>
                    <a:pt x="1012" y="1005"/>
                    <a:pt x="1012" y="1005"/>
                  </a:cubicBezTo>
                  <a:cubicBezTo>
                    <a:pt x="1060" y="1005"/>
                    <a:pt x="1060" y="1005"/>
                    <a:pt x="1060" y="1005"/>
                  </a:cubicBezTo>
                  <a:cubicBezTo>
                    <a:pt x="1060" y="991"/>
                    <a:pt x="1071" y="981"/>
                    <a:pt x="1084" y="981"/>
                  </a:cubicBezTo>
                  <a:close/>
                  <a:moveTo>
                    <a:pt x="472" y="901"/>
                  </a:moveTo>
                  <a:cubicBezTo>
                    <a:pt x="104" y="901"/>
                    <a:pt x="104" y="901"/>
                    <a:pt x="104" y="901"/>
                  </a:cubicBezTo>
                  <a:cubicBezTo>
                    <a:pt x="91" y="901"/>
                    <a:pt x="80" y="890"/>
                    <a:pt x="80" y="877"/>
                  </a:cubicBezTo>
                  <a:cubicBezTo>
                    <a:pt x="80" y="674"/>
                    <a:pt x="80" y="674"/>
                    <a:pt x="80" y="674"/>
                  </a:cubicBezTo>
                  <a:cubicBezTo>
                    <a:pt x="80" y="660"/>
                    <a:pt x="91" y="650"/>
                    <a:pt x="104" y="650"/>
                  </a:cubicBezTo>
                  <a:cubicBezTo>
                    <a:pt x="117" y="650"/>
                    <a:pt x="128" y="660"/>
                    <a:pt x="128" y="674"/>
                  </a:cubicBezTo>
                  <a:cubicBezTo>
                    <a:pt x="128" y="853"/>
                    <a:pt x="128" y="853"/>
                    <a:pt x="128" y="853"/>
                  </a:cubicBezTo>
                  <a:cubicBezTo>
                    <a:pt x="181" y="853"/>
                    <a:pt x="181" y="853"/>
                    <a:pt x="181" y="853"/>
                  </a:cubicBezTo>
                  <a:cubicBezTo>
                    <a:pt x="181" y="770"/>
                    <a:pt x="181" y="770"/>
                    <a:pt x="181" y="770"/>
                  </a:cubicBezTo>
                  <a:cubicBezTo>
                    <a:pt x="181" y="756"/>
                    <a:pt x="192" y="746"/>
                    <a:pt x="205" y="746"/>
                  </a:cubicBezTo>
                  <a:cubicBezTo>
                    <a:pt x="219" y="746"/>
                    <a:pt x="229" y="756"/>
                    <a:pt x="229" y="770"/>
                  </a:cubicBezTo>
                  <a:cubicBezTo>
                    <a:pt x="229" y="853"/>
                    <a:pt x="229" y="853"/>
                    <a:pt x="229" y="853"/>
                  </a:cubicBezTo>
                  <a:cubicBezTo>
                    <a:pt x="283" y="853"/>
                    <a:pt x="283" y="853"/>
                    <a:pt x="283" y="853"/>
                  </a:cubicBezTo>
                  <a:cubicBezTo>
                    <a:pt x="283" y="674"/>
                    <a:pt x="283" y="674"/>
                    <a:pt x="283" y="674"/>
                  </a:cubicBezTo>
                  <a:cubicBezTo>
                    <a:pt x="283" y="660"/>
                    <a:pt x="293" y="650"/>
                    <a:pt x="307" y="650"/>
                  </a:cubicBezTo>
                  <a:cubicBezTo>
                    <a:pt x="320" y="650"/>
                    <a:pt x="331" y="660"/>
                    <a:pt x="331" y="674"/>
                  </a:cubicBezTo>
                  <a:cubicBezTo>
                    <a:pt x="331" y="853"/>
                    <a:pt x="331" y="853"/>
                    <a:pt x="331" y="853"/>
                  </a:cubicBezTo>
                  <a:cubicBezTo>
                    <a:pt x="384" y="853"/>
                    <a:pt x="384" y="853"/>
                    <a:pt x="384" y="853"/>
                  </a:cubicBezTo>
                  <a:cubicBezTo>
                    <a:pt x="384" y="770"/>
                    <a:pt x="384" y="770"/>
                    <a:pt x="384" y="770"/>
                  </a:cubicBezTo>
                  <a:cubicBezTo>
                    <a:pt x="384" y="756"/>
                    <a:pt x="395" y="746"/>
                    <a:pt x="408" y="746"/>
                  </a:cubicBezTo>
                  <a:cubicBezTo>
                    <a:pt x="421" y="746"/>
                    <a:pt x="432" y="756"/>
                    <a:pt x="432" y="770"/>
                  </a:cubicBezTo>
                  <a:cubicBezTo>
                    <a:pt x="432" y="853"/>
                    <a:pt x="432" y="853"/>
                    <a:pt x="432" y="853"/>
                  </a:cubicBezTo>
                  <a:cubicBezTo>
                    <a:pt x="472" y="853"/>
                    <a:pt x="472" y="853"/>
                    <a:pt x="472" y="853"/>
                  </a:cubicBezTo>
                  <a:cubicBezTo>
                    <a:pt x="485" y="853"/>
                    <a:pt x="496" y="863"/>
                    <a:pt x="496" y="877"/>
                  </a:cubicBezTo>
                  <a:cubicBezTo>
                    <a:pt x="496" y="890"/>
                    <a:pt x="485" y="901"/>
                    <a:pt x="472" y="901"/>
                  </a:cubicBezTo>
                  <a:close/>
                  <a:moveTo>
                    <a:pt x="472" y="584"/>
                  </a:moveTo>
                  <a:cubicBezTo>
                    <a:pt x="104" y="584"/>
                    <a:pt x="104" y="584"/>
                    <a:pt x="104" y="584"/>
                  </a:cubicBezTo>
                  <a:cubicBezTo>
                    <a:pt x="91" y="584"/>
                    <a:pt x="80" y="573"/>
                    <a:pt x="80" y="560"/>
                  </a:cubicBezTo>
                  <a:cubicBezTo>
                    <a:pt x="80" y="546"/>
                    <a:pt x="91" y="536"/>
                    <a:pt x="104" y="536"/>
                  </a:cubicBezTo>
                  <a:cubicBezTo>
                    <a:pt x="472" y="536"/>
                    <a:pt x="472" y="536"/>
                    <a:pt x="472" y="536"/>
                  </a:cubicBezTo>
                  <a:cubicBezTo>
                    <a:pt x="485" y="536"/>
                    <a:pt x="496" y="546"/>
                    <a:pt x="496" y="560"/>
                  </a:cubicBezTo>
                  <a:cubicBezTo>
                    <a:pt x="496" y="573"/>
                    <a:pt x="485" y="584"/>
                    <a:pt x="472" y="584"/>
                  </a:cubicBezTo>
                  <a:close/>
                  <a:moveTo>
                    <a:pt x="472" y="470"/>
                  </a:moveTo>
                  <a:cubicBezTo>
                    <a:pt x="104" y="470"/>
                    <a:pt x="104" y="470"/>
                    <a:pt x="104" y="470"/>
                  </a:cubicBezTo>
                  <a:cubicBezTo>
                    <a:pt x="91" y="470"/>
                    <a:pt x="80" y="459"/>
                    <a:pt x="80" y="446"/>
                  </a:cubicBezTo>
                  <a:cubicBezTo>
                    <a:pt x="80" y="432"/>
                    <a:pt x="91" y="422"/>
                    <a:pt x="104" y="422"/>
                  </a:cubicBezTo>
                  <a:cubicBezTo>
                    <a:pt x="472" y="422"/>
                    <a:pt x="472" y="422"/>
                    <a:pt x="472" y="422"/>
                  </a:cubicBezTo>
                  <a:cubicBezTo>
                    <a:pt x="485" y="422"/>
                    <a:pt x="496" y="432"/>
                    <a:pt x="496" y="446"/>
                  </a:cubicBezTo>
                  <a:cubicBezTo>
                    <a:pt x="496" y="459"/>
                    <a:pt x="485" y="470"/>
                    <a:pt x="472" y="470"/>
                  </a:cubicBezTo>
                  <a:close/>
                  <a:moveTo>
                    <a:pt x="80" y="332"/>
                  </a:moveTo>
                  <a:cubicBezTo>
                    <a:pt x="80" y="318"/>
                    <a:pt x="91" y="308"/>
                    <a:pt x="104" y="308"/>
                  </a:cubicBezTo>
                  <a:cubicBezTo>
                    <a:pt x="288" y="308"/>
                    <a:pt x="288" y="308"/>
                    <a:pt x="288" y="308"/>
                  </a:cubicBezTo>
                  <a:cubicBezTo>
                    <a:pt x="301" y="308"/>
                    <a:pt x="312" y="318"/>
                    <a:pt x="312" y="332"/>
                  </a:cubicBezTo>
                  <a:cubicBezTo>
                    <a:pt x="312" y="345"/>
                    <a:pt x="301" y="356"/>
                    <a:pt x="288" y="356"/>
                  </a:cubicBezTo>
                  <a:cubicBezTo>
                    <a:pt x="104" y="356"/>
                    <a:pt x="104" y="356"/>
                    <a:pt x="104" y="356"/>
                  </a:cubicBezTo>
                  <a:cubicBezTo>
                    <a:pt x="91" y="356"/>
                    <a:pt x="80" y="345"/>
                    <a:pt x="80" y="332"/>
                  </a:cubicBezTo>
                  <a:close/>
                  <a:moveTo>
                    <a:pt x="472" y="242"/>
                  </a:moveTo>
                  <a:cubicBezTo>
                    <a:pt x="104" y="242"/>
                    <a:pt x="104" y="242"/>
                    <a:pt x="104" y="242"/>
                  </a:cubicBezTo>
                  <a:cubicBezTo>
                    <a:pt x="91" y="242"/>
                    <a:pt x="80" y="231"/>
                    <a:pt x="80" y="218"/>
                  </a:cubicBezTo>
                  <a:cubicBezTo>
                    <a:pt x="80" y="204"/>
                    <a:pt x="91" y="194"/>
                    <a:pt x="104" y="194"/>
                  </a:cubicBezTo>
                  <a:cubicBezTo>
                    <a:pt x="472" y="194"/>
                    <a:pt x="472" y="194"/>
                    <a:pt x="472" y="194"/>
                  </a:cubicBezTo>
                  <a:cubicBezTo>
                    <a:pt x="485" y="194"/>
                    <a:pt x="496" y="204"/>
                    <a:pt x="496" y="218"/>
                  </a:cubicBezTo>
                  <a:cubicBezTo>
                    <a:pt x="496" y="231"/>
                    <a:pt x="485" y="242"/>
                    <a:pt x="472" y="242"/>
                  </a:cubicBezTo>
                  <a:close/>
                  <a:moveTo>
                    <a:pt x="472" y="128"/>
                  </a:moveTo>
                  <a:cubicBezTo>
                    <a:pt x="104" y="128"/>
                    <a:pt x="104" y="128"/>
                    <a:pt x="104" y="128"/>
                  </a:cubicBezTo>
                  <a:cubicBezTo>
                    <a:pt x="91" y="128"/>
                    <a:pt x="80" y="117"/>
                    <a:pt x="80" y="104"/>
                  </a:cubicBezTo>
                  <a:cubicBezTo>
                    <a:pt x="80" y="90"/>
                    <a:pt x="91" y="80"/>
                    <a:pt x="104" y="80"/>
                  </a:cubicBezTo>
                  <a:cubicBezTo>
                    <a:pt x="472" y="80"/>
                    <a:pt x="472" y="80"/>
                    <a:pt x="472" y="80"/>
                  </a:cubicBezTo>
                  <a:cubicBezTo>
                    <a:pt x="485" y="80"/>
                    <a:pt x="496" y="90"/>
                    <a:pt x="496" y="104"/>
                  </a:cubicBezTo>
                  <a:cubicBezTo>
                    <a:pt x="496" y="117"/>
                    <a:pt x="485" y="128"/>
                    <a:pt x="472" y="128"/>
                  </a:cubicBezTo>
                  <a:close/>
                  <a:moveTo>
                    <a:pt x="632" y="930"/>
                  </a:moveTo>
                  <a:cubicBezTo>
                    <a:pt x="632" y="943"/>
                    <a:pt x="621" y="954"/>
                    <a:pt x="608" y="954"/>
                  </a:cubicBezTo>
                  <a:cubicBezTo>
                    <a:pt x="595" y="954"/>
                    <a:pt x="584" y="943"/>
                    <a:pt x="584" y="930"/>
                  </a:cubicBezTo>
                  <a:cubicBezTo>
                    <a:pt x="584" y="121"/>
                    <a:pt x="584" y="121"/>
                    <a:pt x="584" y="121"/>
                  </a:cubicBezTo>
                  <a:cubicBezTo>
                    <a:pt x="584" y="108"/>
                    <a:pt x="595" y="97"/>
                    <a:pt x="608" y="97"/>
                  </a:cubicBezTo>
                  <a:cubicBezTo>
                    <a:pt x="621" y="97"/>
                    <a:pt x="632" y="108"/>
                    <a:pt x="632" y="121"/>
                  </a:cubicBezTo>
                  <a:lnTo>
                    <a:pt x="632" y="930"/>
                  </a:lnTo>
                  <a:close/>
                  <a:moveTo>
                    <a:pt x="632" y="930"/>
                  </a:moveTo>
                  <a:cubicBezTo>
                    <a:pt x="632" y="930"/>
                    <a:pt x="632" y="930"/>
                    <a:pt x="632" y="93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1" name="Freeform 171">
              <a:extLst>
                <a:ext uri="{FF2B5EF4-FFF2-40B4-BE49-F238E27FC236}">
                  <a16:creationId xmlns:a16="http://schemas.microsoft.com/office/drawing/2014/main" id="{B1D46EE0-06C2-4E6F-B334-9641EF8954BC}"/>
                </a:ext>
              </a:extLst>
            </p:cNvPr>
            <p:cNvSpPr>
              <a:spLocks noEditPoints="1"/>
            </p:cNvSpPr>
            <p:nvPr/>
          </p:nvSpPr>
          <p:spPr bwMode="auto">
            <a:xfrm>
              <a:off x="11545888" y="4416425"/>
              <a:ext cx="393700" cy="42863"/>
            </a:xfrm>
            <a:custGeom>
              <a:avLst/>
              <a:gdLst>
                <a:gd name="T0" fmla="*/ 540 w 608"/>
                <a:gd name="T1" fmla="*/ 48 h 66"/>
                <a:gd name="T2" fmla="*/ 608 w 608"/>
                <a:gd name="T3" fmla="*/ 66 h 66"/>
                <a:gd name="T4" fmla="*/ 608 w 608"/>
                <a:gd name="T5" fmla="*/ 33 h 66"/>
                <a:gd name="T6" fmla="*/ 540 w 608"/>
                <a:gd name="T7" fmla="*/ 0 h 66"/>
                <a:gd name="T8" fmla="*/ 0 w 608"/>
                <a:gd name="T9" fmla="*/ 0 h 66"/>
                <a:gd name="T10" fmla="*/ 0 w 608"/>
                <a:gd name="T11" fmla="*/ 48 h 66"/>
                <a:gd name="T12" fmla="*/ 540 w 608"/>
                <a:gd name="T13" fmla="*/ 48 h 66"/>
                <a:gd name="T14" fmla="*/ 540 w 608"/>
                <a:gd name="T15" fmla="*/ 48 h 66"/>
                <a:gd name="T16" fmla="*/ 540 w 608"/>
                <a:gd name="T1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8" h="66">
                  <a:moveTo>
                    <a:pt x="540" y="48"/>
                  </a:moveTo>
                  <a:cubicBezTo>
                    <a:pt x="564" y="48"/>
                    <a:pt x="588" y="54"/>
                    <a:pt x="608" y="66"/>
                  </a:cubicBezTo>
                  <a:cubicBezTo>
                    <a:pt x="608" y="33"/>
                    <a:pt x="608" y="33"/>
                    <a:pt x="608" y="33"/>
                  </a:cubicBezTo>
                  <a:cubicBezTo>
                    <a:pt x="592" y="12"/>
                    <a:pt x="567" y="0"/>
                    <a:pt x="540" y="0"/>
                  </a:cubicBezTo>
                  <a:cubicBezTo>
                    <a:pt x="0" y="0"/>
                    <a:pt x="0" y="0"/>
                    <a:pt x="0" y="0"/>
                  </a:cubicBezTo>
                  <a:cubicBezTo>
                    <a:pt x="0" y="48"/>
                    <a:pt x="0" y="48"/>
                    <a:pt x="0" y="48"/>
                  </a:cubicBezTo>
                  <a:lnTo>
                    <a:pt x="540" y="48"/>
                  </a:lnTo>
                  <a:close/>
                  <a:moveTo>
                    <a:pt x="540" y="48"/>
                  </a:moveTo>
                  <a:cubicBezTo>
                    <a:pt x="540" y="48"/>
                    <a:pt x="540" y="48"/>
                    <a:pt x="540" y="48"/>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72" name="Freeform 172">
              <a:extLst>
                <a:ext uri="{FF2B5EF4-FFF2-40B4-BE49-F238E27FC236}">
                  <a16:creationId xmlns:a16="http://schemas.microsoft.com/office/drawing/2014/main" id="{F234ED0D-D509-4249-86F3-780D42D08FBE}"/>
                </a:ext>
              </a:extLst>
            </p:cNvPr>
            <p:cNvSpPr>
              <a:spLocks noEditPoints="1"/>
            </p:cNvSpPr>
            <p:nvPr/>
          </p:nvSpPr>
          <p:spPr bwMode="auto">
            <a:xfrm>
              <a:off x="12215813" y="4402138"/>
              <a:ext cx="147638" cy="60325"/>
            </a:xfrm>
            <a:custGeom>
              <a:avLst/>
              <a:gdLst>
                <a:gd name="T0" fmla="*/ 72 w 228"/>
                <a:gd name="T1" fmla="*/ 72 h 96"/>
                <a:gd name="T2" fmla="*/ 228 w 228"/>
                <a:gd name="T3" fmla="*/ 72 h 96"/>
                <a:gd name="T4" fmla="*/ 228 w 228"/>
                <a:gd name="T5" fmla="*/ 24 h 96"/>
                <a:gd name="T6" fmla="*/ 72 w 228"/>
                <a:gd name="T7" fmla="*/ 24 h 96"/>
                <a:gd name="T8" fmla="*/ 48 w 228"/>
                <a:gd name="T9" fmla="*/ 0 h 96"/>
                <a:gd name="T10" fmla="*/ 0 w 228"/>
                <a:gd name="T11" fmla="*/ 0 h 96"/>
                <a:gd name="T12" fmla="*/ 0 w 228"/>
                <a:gd name="T13" fmla="*/ 96 h 96"/>
                <a:gd name="T14" fmla="*/ 48 w 228"/>
                <a:gd name="T15" fmla="*/ 96 h 96"/>
                <a:gd name="T16" fmla="*/ 72 w 228"/>
                <a:gd name="T17" fmla="*/ 72 h 96"/>
                <a:gd name="T18" fmla="*/ 72 w 228"/>
                <a:gd name="T19" fmla="*/ 72 h 96"/>
                <a:gd name="T20" fmla="*/ 72 w 228"/>
                <a:gd name="T21"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96">
                  <a:moveTo>
                    <a:pt x="72" y="72"/>
                  </a:moveTo>
                  <a:cubicBezTo>
                    <a:pt x="228" y="72"/>
                    <a:pt x="228" y="72"/>
                    <a:pt x="228" y="72"/>
                  </a:cubicBezTo>
                  <a:cubicBezTo>
                    <a:pt x="228" y="24"/>
                    <a:pt x="228" y="24"/>
                    <a:pt x="228" y="24"/>
                  </a:cubicBezTo>
                  <a:cubicBezTo>
                    <a:pt x="72" y="24"/>
                    <a:pt x="72" y="24"/>
                    <a:pt x="72" y="24"/>
                  </a:cubicBezTo>
                  <a:cubicBezTo>
                    <a:pt x="59" y="24"/>
                    <a:pt x="48" y="13"/>
                    <a:pt x="48" y="0"/>
                  </a:cubicBezTo>
                  <a:cubicBezTo>
                    <a:pt x="0" y="0"/>
                    <a:pt x="0" y="0"/>
                    <a:pt x="0" y="0"/>
                  </a:cubicBezTo>
                  <a:cubicBezTo>
                    <a:pt x="0" y="96"/>
                    <a:pt x="0" y="96"/>
                    <a:pt x="0" y="96"/>
                  </a:cubicBezTo>
                  <a:cubicBezTo>
                    <a:pt x="48" y="96"/>
                    <a:pt x="48" y="96"/>
                    <a:pt x="48" y="96"/>
                  </a:cubicBezTo>
                  <a:cubicBezTo>
                    <a:pt x="48" y="82"/>
                    <a:pt x="59" y="72"/>
                    <a:pt x="72" y="72"/>
                  </a:cubicBezTo>
                  <a:close/>
                  <a:moveTo>
                    <a:pt x="72" y="72"/>
                  </a:moveTo>
                  <a:cubicBezTo>
                    <a:pt x="72" y="72"/>
                    <a:pt x="72" y="72"/>
                    <a:pt x="72" y="72"/>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73" name="Freeform 173">
              <a:extLst>
                <a:ext uri="{FF2B5EF4-FFF2-40B4-BE49-F238E27FC236}">
                  <a16:creationId xmlns:a16="http://schemas.microsoft.com/office/drawing/2014/main" id="{800695AC-00D0-4EC6-A42B-DDF2B72C9DDF}"/>
                </a:ext>
              </a:extLst>
            </p:cNvPr>
            <p:cNvSpPr>
              <a:spLocks noEditPoints="1"/>
            </p:cNvSpPr>
            <p:nvPr/>
          </p:nvSpPr>
          <p:spPr bwMode="auto">
            <a:xfrm>
              <a:off x="11969750" y="4402138"/>
              <a:ext cx="131763" cy="60325"/>
            </a:xfrm>
            <a:custGeom>
              <a:avLst/>
              <a:gdLst>
                <a:gd name="T0" fmla="*/ 156 w 204"/>
                <a:gd name="T1" fmla="*/ 0 h 96"/>
                <a:gd name="T2" fmla="*/ 132 w 204"/>
                <a:gd name="T3" fmla="*/ 24 h 96"/>
                <a:gd name="T4" fmla="*/ 68 w 204"/>
                <a:gd name="T5" fmla="*/ 24 h 96"/>
                <a:gd name="T6" fmla="*/ 0 w 204"/>
                <a:gd name="T7" fmla="*/ 57 h 96"/>
                <a:gd name="T8" fmla="*/ 0 w 204"/>
                <a:gd name="T9" fmla="*/ 90 h 96"/>
                <a:gd name="T10" fmla="*/ 68 w 204"/>
                <a:gd name="T11" fmla="*/ 72 h 96"/>
                <a:gd name="T12" fmla="*/ 132 w 204"/>
                <a:gd name="T13" fmla="*/ 72 h 96"/>
                <a:gd name="T14" fmla="*/ 156 w 204"/>
                <a:gd name="T15" fmla="*/ 96 h 96"/>
                <a:gd name="T16" fmla="*/ 204 w 204"/>
                <a:gd name="T17" fmla="*/ 96 h 96"/>
                <a:gd name="T18" fmla="*/ 204 w 204"/>
                <a:gd name="T19" fmla="*/ 0 h 96"/>
                <a:gd name="T20" fmla="*/ 156 w 204"/>
                <a:gd name="T21" fmla="*/ 0 h 96"/>
                <a:gd name="T22" fmla="*/ 156 w 204"/>
                <a:gd name="T23" fmla="*/ 0 h 96"/>
                <a:gd name="T24" fmla="*/ 156 w 204"/>
                <a:gd name="T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96">
                  <a:moveTo>
                    <a:pt x="156" y="0"/>
                  </a:moveTo>
                  <a:cubicBezTo>
                    <a:pt x="156" y="13"/>
                    <a:pt x="145" y="24"/>
                    <a:pt x="132" y="24"/>
                  </a:cubicBezTo>
                  <a:cubicBezTo>
                    <a:pt x="68" y="24"/>
                    <a:pt x="68" y="24"/>
                    <a:pt x="68" y="24"/>
                  </a:cubicBezTo>
                  <a:cubicBezTo>
                    <a:pt x="41" y="24"/>
                    <a:pt x="16" y="36"/>
                    <a:pt x="0" y="57"/>
                  </a:cubicBezTo>
                  <a:cubicBezTo>
                    <a:pt x="0" y="90"/>
                    <a:pt x="0" y="90"/>
                    <a:pt x="0" y="90"/>
                  </a:cubicBezTo>
                  <a:cubicBezTo>
                    <a:pt x="20" y="78"/>
                    <a:pt x="44" y="72"/>
                    <a:pt x="68" y="72"/>
                  </a:cubicBezTo>
                  <a:cubicBezTo>
                    <a:pt x="132" y="72"/>
                    <a:pt x="132" y="72"/>
                    <a:pt x="132" y="72"/>
                  </a:cubicBezTo>
                  <a:cubicBezTo>
                    <a:pt x="145" y="72"/>
                    <a:pt x="156" y="82"/>
                    <a:pt x="156" y="96"/>
                  </a:cubicBezTo>
                  <a:cubicBezTo>
                    <a:pt x="204" y="96"/>
                    <a:pt x="204" y="96"/>
                    <a:pt x="204" y="96"/>
                  </a:cubicBezTo>
                  <a:cubicBezTo>
                    <a:pt x="204" y="0"/>
                    <a:pt x="204" y="0"/>
                    <a:pt x="204" y="0"/>
                  </a:cubicBezTo>
                  <a:cubicBezTo>
                    <a:pt x="156" y="0"/>
                    <a:pt x="156" y="0"/>
                    <a:pt x="156" y="0"/>
                  </a:cubicBezTo>
                  <a:close/>
                  <a:moveTo>
                    <a:pt x="156" y="0"/>
                  </a:moveTo>
                  <a:cubicBezTo>
                    <a:pt x="156" y="0"/>
                    <a:pt x="156" y="0"/>
                    <a:pt x="156"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74" name="Freeform 174">
              <a:extLst>
                <a:ext uri="{FF2B5EF4-FFF2-40B4-BE49-F238E27FC236}">
                  <a16:creationId xmlns:a16="http://schemas.microsoft.com/office/drawing/2014/main" id="{55162AF9-E1C7-436E-93A2-0691B9378157}"/>
                </a:ext>
              </a:extLst>
            </p:cNvPr>
            <p:cNvSpPr>
              <a:spLocks noEditPoints="1"/>
            </p:cNvSpPr>
            <p:nvPr/>
          </p:nvSpPr>
          <p:spPr bwMode="auto">
            <a:xfrm>
              <a:off x="11498263" y="3879850"/>
              <a:ext cx="603250" cy="654050"/>
            </a:xfrm>
            <a:custGeom>
              <a:avLst/>
              <a:gdLst>
                <a:gd name="T0" fmla="*/ 884 w 932"/>
                <a:gd name="T1" fmla="*/ 909 h 1020"/>
                <a:gd name="T2" fmla="*/ 860 w 932"/>
                <a:gd name="T3" fmla="*/ 933 h 1020"/>
                <a:gd name="T4" fmla="*/ 796 w 932"/>
                <a:gd name="T5" fmla="*/ 933 h 1020"/>
                <a:gd name="T6" fmla="*/ 724 w 932"/>
                <a:gd name="T7" fmla="*/ 971 h 1020"/>
                <a:gd name="T8" fmla="*/ 722 w 932"/>
                <a:gd name="T9" fmla="*/ 973 h 1020"/>
                <a:gd name="T10" fmla="*/ 722 w 932"/>
                <a:gd name="T11" fmla="*/ 974 h 1020"/>
                <a:gd name="T12" fmla="*/ 720 w 932"/>
                <a:gd name="T13" fmla="*/ 975 h 1020"/>
                <a:gd name="T14" fmla="*/ 720 w 932"/>
                <a:gd name="T15" fmla="*/ 976 h 1020"/>
                <a:gd name="T16" fmla="*/ 718 w 932"/>
                <a:gd name="T17" fmla="*/ 977 h 1020"/>
                <a:gd name="T18" fmla="*/ 718 w 932"/>
                <a:gd name="T19" fmla="*/ 978 h 1020"/>
                <a:gd name="T20" fmla="*/ 715 w 932"/>
                <a:gd name="T21" fmla="*/ 979 h 1020"/>
                <a:gd name="T22" fmla="*/ 713 w 932"/>
                <a:gd name="T23" fmla="*/ 980 h 1020"/>
                <a:gd name="T24" fmla="*/ 712 w 932"/>
                <a:gd name="T25" fmla="*/ 980 h 1020"/>
                <a:gd name="T26" fmla="*/ 710 w 932"/>
                <a:gd name="T27" fmla="*/ 981 h 1020"/>
                <a:gd name="T28" fmla="*/ 710 w 932"/>
                <a:gd name="T29" fmla="*/ 981 h 1020"/>
                <a:gd name="T30" fmla="*/ 708 w 932"/>
                <a:gd name="T31" fmla="*/ 982 h 1020"/>
                <a:gd name="T32" fmla="*/ 707 w 932"/>
                <a:gd name="T33" fmla="*/ 982 h 1020"/>
                <a:gd name="T34" fmla="*/ 704 w 932"/>
                <a:gd name="T35" fmla="*/ 982 h 1020"/>
                <a:gd name="T36" fmla="*/ 701 w 932"/>
                <a:gd name="T37" fmla="*/ 982 h 1020"/>
                <a:gd name="T38" fmla="*/ 701 w 932"/>
                <a:gd name="T39" fmla="*/ 982 h 1020"/>
                <a:gd name="T40" fmla="*/ 698 w 932"/>
                <a:gd name="T41" fmla="*/ 981 h 1020"/>
                <a:gd name="T42" fmla="*/ 698 w 932"/>
                <a:gd name="T43" fmla="*/ 981 h 1020"/>
                <a:gd name="T44" fmla="*/ 696 w 932"/>
                <a:gd name="T45" fmla="*/ 980 h 1020"/>
                <a:gd name="T46" fmla="*/ 695 w 932"/>
                <a:gd name="T47" fmla="*/ 980 h 1020"/>
                <a:gd name="T48" fmla="*/ 693 w 932"/>
                <a:gd name="T49" fmla="*/ 979 h 1020"/>
                <a:gd name="T50" fmla="*/ 690 w 932"/>
                <a:gd name="T51" fmla="*/ 978 h 1020"/>
                <a:gd name="T52" fmla="*/ 690 w 932"/>
                <a:gd name="T53" fmla="*/ 977 h 1020"/>
                <a:gd name="T54" fmla="*/ 688 w 932"/>
                <a:gd name="T55" fmla="*/ 976 h 1020"/>
                <a:gd name="T56" fmla="*/ 688 w 932"/>
                <a:gd name="T57" fmla="*/ 975 h 1020"/>
                <a:gd name="T58" fmla="*/ 686 w 932"/>
                <a:gd name="T59" fmla="*/ 974 h 1020"/>
                <a:gd name="T60" fmla="*/ 686 w 932"/>
                <a:gd name="T61" fmla="*/ 973 h 1020"/>
                <a:gd name="T62" fmla="*/ 684 w 932"/>
                <a:gd name="T63" fmla="*/ 971 h 1020"/>
                <a:gd name="T64" fmla="*/ 612 w 932"/>
                <a:gd name="T65" fmla="*/ 933 h 1020"/>
                <a:gd name="T66" fmla="*/ 72 w 932"/>
                <a:gd name="T67" fmla="*/ 933 h 1020"/>
                <a:gd name="T68" fmla="*/ 48 w 932"/>
                <a:gd name="T69" fmla="*/ 909 h 1020"/>
                <a:gd name="T70" fmla="*/ 72 w 932"/>
                <a:gd name="T71" fmla="*/ 885 h 1020"/>
                <a:gd name="T72" fmla="*/ 72 w 932"/>
                <a:gd name="T73" fmla="*/ 837 h 1020"/>
                <a:gd name="T74" fmla="*/ 48 w 932"/>
                <a:gd name="T75" fmla="*/ 813 h 1020"/>
                <a:gd name="T76" fmla="*/ 48 w 932"/>
                <a:gd name="T77" fmla="*/ 0 h 1020"/>
                <a:gd name="T78" fmla="*/ 0 w 932"/>
                <a:gd name="T79" fmla="*/ 0 h 1020"/>
                <a:gd name="T80" fmla="*/ 0 w 932"/>
                <a:gd name="T81" fmla="*/ 981 h 1020"/>
                <a:gd name="T82" fmla="*/ 612 w 932"/>
                <a:gd name="T83" fmla="*/ 981 h 1020"/>
                <a:gd name="T84" fmla="*/ 643 w 932"/>
                <a:gd name="T85" fmla="*/ 996 h 1020"/>
                <a:gd name="T86" fmla="*/ 664 w 932"/>
                <a:gd name="T87" fmla="*/ 1020 h 1020"/>
                <a:gd name="T88" fmla="*/ 744 w 932"/>
                <a:gd name="T89" fmla="*/ 1020 h 1020"/>
                <a:gd name="T90" fmla="*/ 765 w 932"/>
                <a:gd name="T91" fmla="*/ 996 h 1020"/>
                <a:gd name="T92" fmla="*/ 796 w 932"/>
                <a:gd name="T93" fmla="*/ 981 h 1020"/>
                <a:gd name="T94" fmla="*/ 932 w 932"/>
                <a:gd name="T95" fmla="*/ 981 h 1020"/>
                <a:gd name="T96" fmla="*/ 932 w 932"/>
                <a:gd name="T97" fmla="*/ 909 h 1020"/>
                <a:gd name="T98" fmla="*/ 884 w 932"/>
                <a:gd name="T99" fmla="*/ 909 h 1020"/>
                <a:gd name="T100" fmla="*/ 884 w 932"/>
                <a:gd name="T101" fmla="*/ 909 h 1020"/>
                <a:gd name="T102" fmla="*/ 884 w 932"/>
                <a:gd name="T103" fmla="*/ 909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2" h="1020">
                  <a:moveTo>
                    <a:pt x="884" y="909"/>
                  </a:moveTo>
                  <a:cubicBezTo>
                    <a:pt x="884" y="922"/>
                    <a:pt x="873" y="933"/>
                    <a:pt x="860" y="933"/>
                  </a:cubicBezTo>
                  <a:cubicBezTo>
                    <a:pt x="796" y="933"/>
                    <a:pt x="796" y="933"/>
                    <a:pt x="796" y="933"/>
                  </a:cubicBezTo>
                  <a:cubicBezTo>
                    <a:pt x="767" y="933"/>
                    <a:pt x="740" y="947"/>
                    <a:pt x="724" y="971"/>
                  </a:cubicBezTo>
                  <a:cubicBezTo>
                    <a:pt x="723" y="972"/>
                    <a:pt x="723" y="973"/>
                    <a:pt x="722" y="973"/>
                  </a:cubicBezTo>
                  <a:cubicBezTo>
                    <a:pt x="722" y="974"/>
                    <a:pt x="722" y="974"/>
                    <a:pt x="722" y="974"/>
                  </a:cubicBezTo>
                  <a:cubicBezTo>
                    <a:pt x="721" y="974"/>
                    <a:pt x="721" y="975"/>
                    <a:pt x="720" y="975"/>
                  </a:cubicBezTo>
                  <a:cubicBezTo>
                    <a:pt x="720" y="976"/>
                    <a:pt x="720" y="976"/>
                    <a:pt x="720" y="976"/>
                  </a:cubicBezTo>
                  <a:cubicBezTo>
                    <a:pt x="719" y="976"/>
                    <a:pt x="719" y="977"/>
                    <a:pt x="718" y="977"/>
                  </a:cubicBezTo>
                  <a:cubicBezTo>
                    <a:pt x="718" y="977"/>
                    <a:pt x="718" y="977"/>
                    <a:pt x="718" y="978"/>
                  </a:cubicBezTo>
                  <a:cubicBezTo>
                    <a:pt x="717" y="978"/>
                    <a:pt x="716" y="979"/>
                    <a:pt x="715" y="979"/>
                  </a:cubicBezTo>
                  <a:cubicBezTo>
                    <a:pt x="715" y="979"/>
                    <a:pt x="714" y="980"/>
                    <a:pt x="713" y="980"/>
                  </a:cubicBezTo>
                  <a:cubicBezTo>
                    <a:pt x="713" y="980"/>
                    <a:pt x="712" y="980"/>
                    <a:pt x="712" y="980"/>
                  </a:cubicBezTo>
                  <a:cubicBezTo>
                    <a:pt x="712" y="981"/>
                    <a:pt x="711" y="981"/>
                    <a:pt x="710" y="981"/>
                  </a:cubicBezTo>
                  <a:cubicBezTo>
                    <a:pt x="710" y="981"/>
                    <a:pt x="710" y="981"/>
                    <a:pt x="710" y="981"/>
                  </a:cubicBezTo>
                  <a:cubicBezTo>
                    <a:pt x="709" y="981"/>
                    <a:pt x="708" y="981"/>
                    <a:pt x="708" y="982"/>
                  </a:cubicBezTo>
                  <a:cubicBezTo>
                    <a:pt x="707" y="982"/>
                    <a:pt x="707" y="982"/>
                    <a:pt x="707" y="982"/>
                  </a:cubicBezTo>
                  <a:cubicBezTo>
                    <a:pt x="706" y="982"/>
                    <a:pt x="705" y="982"/>
                    <a:pt x="704" y="982"/>
                  </a:cubicBezTo>
                  <a:cubicBezTo>
                    <a:pt x="703" y="982"/>
                    <a:pt x="702" y="982"/>
                    <a:pt x="701" y="982"/>
                  </a:cubicBezTo>
                  <a:cubicBezTo>
                    <a:pt x="701" y="982"/>
                    <a:pt x="701" y="982"/>
                    <a:pt x="701" y="982"/>
                  </a:cubicBezTo>
                  <a:cubicBezTo>
                    <a:pt x="700" y="981"/>
                    <a:pt x="699" y="981"/>
                    <a:pt x="698" y="981"/>
                  </a:cubicBezTo>
                  <a:cubicBezTo>
                    <a:pt x="698" y="981"/>
                    <a:pt x="698" y="981"/>
                    <a:pt x="698" y="981"/>
                  </a:cubicBezTo>
                  <a:cubicBezTo>
                    <a:pt x="697" y="981"/>
                    <a:pt x="696" y="981"/>
                    <a:pt x="696" y="980"/>
                  </a:cubicBezTo>
                  <a:cubicBezTo>
                    <a:pt x="696" y="980"/>
                    <a:pt x="695" y="980"/>
                    <a:pt x="695" y="980"/>
                  </a:cubicBezTo>
                  <a:cubicBezTo>
                    <a:pt x="694" y="980"/>
                    <a:pt x="693" y="979"/>
                    <a:pt x="693" y="979"/>
                  </a:cubicBezTo>
                  <a:cubicBezTo>
                    <a:pt x="692" y="979"/>
                    <a:pt x="691" y="978"/>
                    <a:pt x="690" y="978"/>
                  </a:cubicBezTo>
                  <a:cubicBezTo>
                    <a:pt x="690" y="977"/>
                    <a:pt x="690" y="977"/>
                    <a:pt x="690" y="977"/>
                  </a:cubicBezTo>
                  <a:cubicBezTo>
                    <a:pt x="689" y="977"/>
                    <a:pt x="689" y="976"/>
                    <a:pt x="688" y="976"/>
                  </a:cubicBezTo>
                  <a:cubicBezTo>
                    <a:pt x="688" y="976"/>
                    <a:pt x="688" y="976"/>
                    <a:pt x="688" y="975"/>
                  </a:cubicBezTo>
                  <a:cubicBezTo>
                    <a:pt x="687" y="975"/>
                    <a:pt x="687" y="974"/>
                    <a:pt x="686" y="974"/>
                  </a:cubicBezTo>
                  <a:cubicBezTo>
                    <a:pt x="686" y="974"/>
                    <a:pt x="686" y="974"/>
                    <a:pt x="686" y="973"/>
                  </a:cubicBezTo>
                  <a:cubicBezTo>
                    <a:pt x="685" y="973"/>
                    <a:pt x="685" y="972"/>
                    <a:pt x="684" y="971"/>
                  </a:cubicBezTo>
                  <a:cubicBezTo>
                    <a:pt x="668" y="947"/>
                    <a:pt x="641" y="933"/>
                    <a:pt x="612" y="933"/>
                  </a:cubicBezTo>
                  <a:cubicBezTo>
                    <a:pt x="72" y="933"/>
                    <a:pt x="72" y="933"/>
                    <a:pt x="72" y="933"/>
                  </a:cubicBezTo>
                  <a:cubicBezTo>
                    <a:pt x="59" y="933"/>
                    <a:pt x="48" y="922"/>
                    <a:pt x="48" y="909"/>
                  </a:cubicBezTo>
                  <a:cubicBezTo>
                    <a:pt x="48" y="895"/>
                    <a:pt x="59" y="885"/>
                    <a:pt x="72" y="885"/>
                  </a:cubicBezTo>
                  <a:cubicBezTo>
                    <a:pt x="72" y="837"/>
                    <a:pt x="72" y="837"/>
                    <a:pt x="72" y="837"/>
                  </a:cubicBezTo>
                  <a:cubicBezTo>
                    <a:pt x="59" y="837"/>
                    <a:pt x="48" y="826"/>
                    <a:pt x="48" y="813"/>
                  </a:cubicBezTo>
                  <a:cubicBezTo>
                    <a:pt x="48" y="0"/>
                    <a:pt x="48" y="0"/>
                    <a:pt x="48" y="0"/>
                  </a:cubicBezTo>
                  <a:cubicBezTo>
                    <a:pt x="0" y="0"/>
                    <a:pt x="0" y="0"/>
                    <a:pt x="0" y="0"/>
                  </a:cubicBezTo>
                  <a:cubicBezTo>
                    <a:pt x="0" y="981"/>
                    <a:pt x="0" y="981"/>
                    <a:pt x="0" y="981"/>
                  </a:cubicBezTo>
                  <a:cubicBezTo>
                    <a:pt x="612" y="981"/>
                    <a:pt x="612" y="981"/>
                    <a:pt x="612" y="981"/>
                  </a:cubicBezTo>
                  <a:cubicBezTo>
                    <a:pt x="624" y="981"/>
                    <a:pt x="636" y="986"/>
                    <a:pt x="643" y="996"/>
                  </a:cubicBezTo>
                  <a:cubicBezTo>
                    <a:pt x="664" y="1020"/>
                    <a:pt x="664" y="1020"/>
                    <a:pt x="664" y="1020"/>
                  </a:cubicBezTo>
                  <a:cubicBezTo>
                    <a:pt x="744" y="1020"/>
                    <a:pt x="744" y="1020"/>
                    <a:pt x="744" y="1020"/>
                  </a:cubicBezTo>
                  <a:cubicBezTo>
                    <a:pt x="765" y="996"/>
                    <a:pt x="765" y="996"/>
                    <a:pt x="765" y="996"/>
                  </a:cubicBezTo>
                  <a:cubicBezTo>
                    <a:pt x="772" y="986"/>
                    <a:pt x="784" y="981"/>
                    <a:pt x="796" y="981"/>
                  </a:cubicBezTo>
                  <a:cubicBezTo>
                    <a:pt x="932" y="981"/>
                    <a:pt x="932" y="981"/>
                    <a:pt x="932" y="981"/>
                  </a:cubicBezTo>
                  <a:cubicBezTo>
                    <a:pt x="932" y="909"/>
                    <a:pt x="932" y="909"/>
                    <a:pt x="932" y="909"/>
                  </a:cubicBezTo>
                  <a:cubicBezTo>
                    <a:pt x="884" y="909"/>
                    <a:pt x="884" y="909"/>
                    <a:pt x="884" y="909"/>
                  </a:cubicBezTo>
                  <a:close/>
                  <a:moveTo>
                    <a:pt x="884" y="909"/>
                  </a:moveTo>
                  <a:cubicBezTo>
                    <a:pt x="884" y="909"/>
                    <a:pt x="884" y="909"/>
                    <a:pt x="884" y="90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75" name="Freeform 175">
              <a:extLst>
                <a:ext uri="{FF2B5EF4-FFF2-40B4-BE49-F238E27FC236}">
                  <a16:creationId xmlns:a16="http://schemas.microsoft.com/office/drawing/2014/main" id="{88C98AA7-5616-4DD8-A130-A0014F29F4A9}"/>
                </a:ext>
              </a:extLst>
            </p:cNvPr>
            <p:cNvSpPr>
              <a:spLocks noEditPoints="1"/>
            </p:cNvSpPr>
            <p:nvPr/>
          </p:nvSpPr>
          <p:spPr bwMode="auto">
            <a:xfrm>
              <a:off x="12215813" y="3879850"/>
              <a:ext cx="193675" cy="628650"/>
            </a:xfrm>
            <a:custGeom>
              <a:avLst/>
              <a:gdLst>
                <a:gd name="T0" fmla="*/ 252 w 300"/>
                <a:gd name="T1" fmla="*/ 813 h 981"/>
                <a:gd name="T2" fmla="*/ 228 w 300"/>
                <a:gd name="T3" fmla="*/ 837 h 981"/>
                <a:gd name="T4" fmla="*/ 228 w 300"/>
                <a:gd name="T5" fmla="*/ 885 h 981"/>
                <a:gd name="T6" fmla="*/ 252 w 300"/>
                <a:gd name="T7" fmla="*/ 909 h 981"/>
                <a:gd name="T8" fmla="*/ 228 w 300"/>
                <a:gd name="T9" fmla="*/ 933 h 981"/>
                <a:gd name="T10" fmla="*/ 72 w 300"/>
                <a:gd name="T11" fmla="*/ 933 h 981"/>
                <a:gd name="T12" fmla="*/ 48 w 300"/>
                <a:gd name="T13" fmla="*/ 909 h 981"/>
                <a:gd name="T14" fmla="*/ 0 w 300"/>
                <a:gd name="T15" fmla="*/ 909 h 981"/>
                <a:gd name="T16" fmla="*/ 0 w 300"/>
                <a:gd name="T17" fmla="*/ 981 h 981"/>
                <a:gd name="T18" fmla="*/ 300 w 300"/>
                <a:gd name="T19" fmla="*/ 981 h 981"/>
                <a:gd name="T20" fmla="*/ 300 w 300"/>
                <a:gd name="T21" fmla="*/ 0 h 981"/>
                <a:gd name="T22" fmla="*/ 252 w 300"/>
                <a:gd name="T23" fmla="*/ 0 h 981"/>
                <a:gd name="T24" fmla="*/ 252 w 300"/>
                <a:gd name="T25" fmla="*/ 813 h 981"/>
                <a:gd name="T26" fmla="*/ 252 w 300"/>
                <a:gd name="T27" fmla="*/ 813 h 981"/>
                <a:gd name="T28" fmla="*/ 252 w 300"/>
                <a:gd name="T29" fmla="*/ 8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0" h="981">
                  <a:moveTo>
                    <a:pt x="252" y="813"/>
                  </a:moveTo>
                  <a:cubicBezTo>
                    <a:pt x="252" y="826"/>
                    <a:pt x="241" y="837"/>
                    <a:pt x="228" y="837"/>
                  </a:cubicBezTo>
                  <a:cubicBezTo>
                    <a:pt x="228" y="885"/>
                    <a:pt x="228" y="885"/>
                    <a:pt x="228" y="885"/>
                  </a:cubicBezTo>
                  <a:cubicBezTo>
                    <a:pt x="241" y="885"/>
                    <a:pt x="252" y="895"/>
                    <a:pt x="252" y="909"/>
                  </a:cubicBezTo>
                  <a:cubicBezTo>
                    <a:pt x="252" y="922"/>
                    <a:pt x="241" y="933"/>
                    <a:pt x="228" y="933"/>
                  </a:cubicBezTo>
                  <a:cubicBezTo>
                    <a:pt x="72" y="933"/>
                    <a:pt x="72" y="933"/>
                    <a:pt x="72" y="933"/>
                  </a:cubicBezTo>
                  <a:cubicBezTo>
                    <a:pt x="59" y="933"/>
                    <a:pt x="48" y="922"/>
                    <a:pt x="48" y="909"/>
                  </a:cubicBezTo>
                  <a:cubicBezTo>
                    <a:pt x="0" y="909"/>
                    <a:pt x="0" y="909"/>
                    <a:pt x="0" y="909"/>
                  </a:cubicBezTo>
                  <a:cubicBezTo>
                    <a:pt x="0" y="981"/>
                    <a:pt x="0" y="981"/>
                    <a:pt x="0" y="981"/>
                  </a:cubicBezTo>
                  <a:cubicBezTo>
                    <a:pt x="300" y="981"/>
                    <a:pt x="300" y="981"/>
                    <a:pt x="300" y="981"/>
                  </a:cubicBezTo>
                  <a:cubicBezTo>
                    <a:pt x="300" y="0"/>
                    <a:pt x="300" y="0"/>
                    <a:pt x="300" y="0"/>
                  </a:cubicBezTo>
                  <a:cubicBezTo>
                    <a:pt x="252" y="0"/>
                    <a:pt x="252" y="0"/>
                    <a:pt x="252" y="0"/>
                  </a:cubicBezTo>
                  <a:lnTo>
                    <a:pt x="252" y="813"/>
                  </a:lnTo>
                  <a:close/>
                  <a:moveTo>
                    <a:pt x="252" y="813"/>
                  </a:moveTo>
                  <a:cubicBezTo>
                    <a:pt x="252" y="813"/>
                    <a:pt x="252" y="813"/>
                    <a:pt x="252" y="813"/>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76" name="Freeform 176">
              <a:extLst>
                <a:ext uri="{FF2B5EF4-FFF2-40B4-BE49-F238E27FC236}">
                  <a16:creationId xmlns:a16="http://schemas.microsoft.com/office/drawing/2014/main" id="{481BA2CB-6FCF-4E78-9CC1-248BCB0DF50F}"/>
                </a:ext>
              </a:extLst>
            </p:cNvPr>
            <p:cNvSpPr>
              <a:spLocks noEditPoints="1"/>
            </p:cNvSpPr>
            <p:nvPr/>
          </p:nvSpPr>
          <p:spPr bwMode="auto">
            <a:xfrm>
              <a:off x="11612563" y="4173538"/>
              <a:ext cx="269875" cy="160338"/>
            </a:xfrm>
            <a:custGeom>
              <a:avLst/>
              <a:gdLst>
                <a:gd name="T0" fmla="*/ 392 w 416"/>
                <a:gd name="T1" fmla="*/ 203 h 251"/>
                <a:gd name="T2" fmla="*/ 352 w 416"/>
                <a:gd name="T3" fmla="*/ 203 h 251"/>
                <a:gd name="T4" fmla="*/ 352 w 416"/>
                <a:gd name="T5" fmla="*/ 120 h 251"/>
                <a:gd name="T6" fmla="*/ 328 w 416"/>
                <a:gd name="T7" fmla="*/ 96 h 251"/>
                <a:gd name="T8" fmla="*/ 304 w 416"/>
                <a:gd name="T9" fmla="*/ 120 h 251"/>
                <a:gd name="T10" fmla="*/ 304 w 416"/>
                <a:gd name="T11" fmla="*/ 203 h 251"/>
                <a:gd name="T12" fmla="*/ 251 w 416"/>
                <a:gd name="T13" fmla="*/ 203 h 251"/>
                <a:gd name="T14" fmla="*/ 251 w 416"/>
                <a:gd name="T15" fmla="*/ 24 h 251"/>
                <a:gd name="T16" fmla="*/ 227 w 416"/>
                <a:gd name="T17" fmla="*/ 0 h 251"/>
                <a:gd name="T18" fmla="*/ 203 w 416"/>
                <a:gd name="T19" fmla="*/ 24 h 251"/>
                <a:gd name="T20" fmla="*/ 203 w 416"/>
                <a:gd name="T21" fmla="*/ 203 h 251"/>
                <a:gd name="T22" fmla="*/ 149 w 416"/>
                <a:gd name="T23" fmla="*/ 203 h 251"/>
                <a:gd name="T24" fmla="*/ 149 w 416"/>
                <a:gd name="T25" fmla="*/ 120 h 251"/>
                <a:gd name="T26" fmla="*/ 125 w 416"/>
                <a:gd name="T27" fmla="*/ 96 h 251"/>
                <a:gd name="T28" fmla="*/ 101 w 416"/>
                <a:gd name="T29" fmla="*/ 120 h 251"/>
                <a:gd name="T30" fmla="*/ 101 w 416"/>
                <a:gd name="T31" fmla="*/ 203 h 251"/>
                <a:gd name="T32" fmla="*/ 48 w 416"/>
                <a:gd name="T33" fmla="*/ 203 h 251"/>
                <a:gd name="T34" fmla="*/ 48 w 416"/>
                <a:gd name="T35" fmla="*/ 24 h 251"/>
                <a:gd name="T36" fmla="*/ 24 w 416"/>
                <a:gd name="T37" fmla="*/ 0 h 251"/>
                <a:gd name="T38" fmla="*/ 0 w 416"/>
                <a:gd name="T39" fmla="*/ 24 h 251"/>
                <a:gd name="T40" fmla="*/ 0 w 416"/>
                <a:gd name="T41" fmla="*/ 227 h 251"/>
                <a:gd name="T42" fmla="*/ 24 w 416"/>
                <a:gd name="T43" fmla="*/ 251 h 251"/>
                <a:gd name="T44" fmla="*/ 392 w 416"/>
                <a:gd name="T45" fmla="*/ 251 h 251"/>
                <a:gd name="T46" fmla="*/ 416 w 416"/>
                <a:gd name="T47" fmla="*/ 227 h 251"/>
                <a:gd name="T48" fmla="*/ 392 w 416"/>
                <a:gd name="T49" fmla="*/ 203 h 251"/>
                <a:gd name="T50" fmla="*/ 392 w 416"/>
                <a:gd name="T51" fmla="*/ 203 h 251"/>
                <a:gd name="T52" fmla="*/ 392 w 416"/>
                <a:gd name="T53" fmla="*/ 20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6" h="251">
                  <a:moveTo>
                    <a:pt x="392" y="203"/>
                  </a:moveTo>
                  <a:cubicBezTo>
                    <a:pt x="352" y="203"/>
                    <a:pt x="352" y="203"/>
                    <a:pt x="352" y="203"/>
                  </a:cubicBezTo>
                  <a:cubicBezTo>
                    <a:pt x="352" y="120"/>
                    <a:pt x="352" y="120"/>
                    <a:pt x="352" y="120"/>
                  </a:cubicBezTo>
                  <a:cubicBezTo>
                    <a:pt x="352" y="106"/>
                    <a:pt x="341" y="96"/>
                    <a:pt x="328" y="96"/>
                  </a:cubicBezTo>
                  <a:cubicBezTo>
                    <a:pt x="315" y="96"/>
                    <a:pt x="304" y="106"/>
                    <a:pt x="304" y="120"/>
                  </a:cubicBezTo>
                  <a:cubicBezTo>
                    <a:pt x="304" y="203"/>
                    <a:pt x="304" y="203"/>
                    <a:pt x="304" y="203"/>
                  </a:cubicBezTo>
                  <a:cubicBezTo>
                    <a:pt x="251" y="203"/>
                    <a:pt x="251" y="203"/>
                    <a:pt x="251" y="203"/>
                  </a:cubicBezTo>
                  <a:cubicBezTo>
                    <a:pt x="251" y="24"/>
                    <a:pt x="251" y="24"/>
                    <a:pt x="251" y="24"/>
                  </a:cubicBezTo>
                  <a:cubicBezTo>
                    <a:pt x="251" y="10"/>
                    <a:pt x="240" y="0"/>
                    <a:pt x="227" y="0"/>
                  </a:cubicBezTo>
                  <a:cubicBezTo>
                    <a:pt x="213" y="0"/>
                    <a:pt x="203" y="10"/>
                    <a:pt x="203" y="24"/>
                  </a:cubicBezTo>
                  <a:cubicBezTo>
                    <a:pt x="203" y="203"/>
                    <a:pt x="203" y="203"/>
                    <a:pt x="203" y="203"/>
                  </a:cubicBezTo>
                  <a:cubicBezTo>
                    <a:pt x="149" y="203"/>
                    <a:pt x="149" y="203"/>
                    <a:pt x="149" y="203"/>
                  </a:cubicBezTo>
                  <a:cubicBezTo>
                    <a:pt x="149" y="120"/>
                    <a:pt x="149" y="120"/>
                    <a:pt x="149" y="120"/>
                  </a:cubicBezTo>
                  <a:cubicBezTo>
                    <a:pt x="149" y="106"/>
                    <a:pt x="139" y="96"/>
                    <a:pt x="125" y="96"/>
                  </a:cubicBezTo>
                  <a:cubicBezTo>
                    <a:pt x="112" y="96"/>
                    <a:pt x="101" y="106"/>
                    <a:pt x="101" y="120"/>
                  </a:cubicBezTo>
                  <a:cubicBezTo>
                    <a:pt x="101" y="203"/>
                    <a:pt x="101" y="203"/>
                    <a:pt x="101" y="203"/>
                  </a:cubicBezTo>
                  <a:cubicBezTo>
                    <a:pt x="48" y="203"/>
                    <a:pt x="48" y="203"/>
                    <a:pt x="48" y="203"/>
                  </a:cubicBezTo>
                  <a:cubicBezTo>
                    <a:pt x="48" y="24"/>
                    <a:pt x="48" y="24"/>
                    <a:pt x="48" y="24"/>
                  </a:cubicBezTo>
                  <a:cubicBezTo>
                    <a:pt x="48" y="10"/>
                    <a:pt x="37" y="0"/>
                    <a:pt x="24" y="0"/>
                  </a:cubicBezTo>
                  <a:cubicBezTo>
                    <a:pt x="11" y="0"/>
                    <a:pt x="0" y="10"/>
                    <a:pt x="0" y="24"/>
                  </a:cubicBezTo>
                  <a:cubicBezTo>
                    <a:pt x="0" y="227"/>
                    <a:pt x="0" y="227"/>
                    <a:pt x="0" y="227"/>
                  </a:cubicBezTo>
                  <a:cubicBezTo>
                    <a:pt x="0" y="240"/>
                    <a:pt x="11" y="251"/>
                    <a:pt x="24" y="251"/>
                  </a:cubicBezTo>
                  <a:cubicBezTo>
                    <a:pt x="392" y="251"/>
                    <a:pt x="392" y="251"/>
                    <a:pt x="392" y="251"/>
                  </a:cubicBezTo>
                  <a:cubicBezTo>
                    <a:pt x="405" y="251"/>
                    <a:pt x="416" y="240"/>
                    <a:pt x="416" y="227"/>
                  </a:cubicBezTo>
                  <a:cubicBezTo>
                    <a:pt x="416" y="213"/>
                    <a:pt x="405" y="203"/>
                    <a:pt x="392" y="203"/>
                  </a:cubicBezTo>
                  <a:close/>
                  <a:moveTo>
                    <a:pt x="392" y="203"/>
                  </a:moveTo>
                  <a:cubicBezTo>
                    <a:pt x="392" y="203"/>
                    <a:pt x="392" y="203"/>
                    <a:pt x="392" y="203"/>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7" name="Freeform 177">
              <a:extLst>
                <a:ext uri="{FF2B5EF4-FFF2-40B4-BE49-F238E27FC236}">
                  <a16:creationId xmlns:a16="http://schemas.microsoft.com/office/drawing/2014/main" id="{9E76AC0A-703D-4A7C-B378-547C9E1740E0}"/>
                </a:ext>
              </a:extLst>
            </p:cNvPr>
            <p:cNvSpPr>
              <a:spLocks noEditPoints="1"/>
            </p:cNvSpPr>
            <p:nvPr/>
          </p:nvSpPr>
          <p:spPr bwMode="auto">
            <a:xfrm>
              <a:off x="11612563" y="3808413"/>
              <a:ext cx="269875" cy="30163"/>
            </a:xfrm>
            <a:custGeom>
              <a:avLst/>
              <a:gdLst>
                <a:gd name="T0" fmla="*/ 392 w 416"/>
                <a:gd name="T1" fmla="*/ 0 h 48"/>
                <a:gd name="T2" fmla="*/ 24 w 416"/>
                <a:gd name="T3" fmla="*/ 0 h 48"/>
                <a:gd name="T4" fmla="*/ 0 w 416"/>
                <a:gd name="T5" fmla="*/ 24 h 48"/>
                <a:gd name="T6" fmla="*/ 24 w 416"/>
                <a:gd name="T7" fmla="*/ 48 h 48"/>
                <a:gd name="T8" fmla="*/ 392 w 416"/>
                <a:gd name="T9" fmla="*/ 48 h 48"/>
                <a:gd name="T10" fmla="*/ 416 w 416"/>
                <a:gd name="T11" fmla="*/ 24 h 48"/>
                <a:gd name="T12" fmla="*/ 392 w 416"/>
                <a:gd name="T13" fmla="*/ 0 h 48"/>
                <a:gd name="T14" fmla="*/ 392 w 416"/>
                <a:gd name="T15" fmla="*/ 0 h 48"/>
                <a:gd name="T16" fmla="*/ 392 w 416"/>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48">
                  <a:moveTo>
                    <a:pt x="392" y="0"/>
                  </a:moveTo>
                  <a:cubicBezTo>
                    <a:pt x="24" y="0"/>
                    <a:pt x="24" y="0"/>
                    <a:pt x="24" y="0"/>
                  </a:cubicBezTo>
                  <a:cubicBezTo>
                    <a:pt x="11" y="0"/>
                    <a:pt x="0" y="10"/>
                    <a:pt x="0" y="24"/>
                  </a:cubicBezTo>
                  <a:cubicBezTo>
                    <a:pt x="0" y="37"/>
                    <a:pt x="11" y="48"/>
                    <a:pt x="24" y="48"/>
                  </a:cubicBezTo>
                  <a:cubicBezTo>
                    <a:pt x="392" y="48"/>
                    <a:pt x="392" y="48"/>
                    <a:pt x="392" y="48"/>
                  </a:cubicBezTo>
                  <a:cubicBezTo>
                    <a:pt x="405" y="48"/>
                    <a:pt x="416" y="37"/>
                    <a:pt x="416" y="24"/>
                  </a:cubicBezTo>
                  <a:cubicBezTo>
                    <a:pt x="416" y="10"/>
                    <a:pt x="405" y="0"/>
                    <a:pt x="392" y="0"/>
                  </a:cubicBezTo>
                  <a:close/>
                  <a:moveTo>
                    <a:pt x="392" y="0"/>
                  </a:moveTo>
                  <a:cubicBezTo>
                    <a:pt x="392" y="0"/>
                    <a:pt x="392" y="0"/>
                    <a:pt x="392" y="0"/>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8" name="Freeform 178">
              <a:extLst>
                <a:ext uri="{FF2B5EF4-FFF2-40B4-BE49-F238E27FC236}">
                  <a16:creationId xmlns:a16="http://schemas.microsoft.com/office/drawing/2014/main" id="{08C5D1DA-AC0D-44EA-8309-53CAFFD2B4D5}"/>
                </a:ext>
              </a:extLst>
            </p:cNvPr>
            <p:cNvSpPr>
              <a:spLocks noEditPoints="1"/>
            </p:cNvSpPr>
            <p:nvPr/>
          </p:nvSpPr>
          <p:spPr bwMode="auto">
            <a:xfrm>
              <a:off x="11612563" y="3881438"/>
              <a:ext cx="269875" cy="30163"/>
            </a:xfrm>
            <a:custGeom>
              <a:avLst/>
              <a:gdLst>
                <a:gd name="T0" fmla="*/ 392 w 416"/>
                <a:gd name="T1" fmla="*/ 0 h 48"/>
                <a:gd name="T2" fmla="*/ 24 w 416"/>
                <a:gd name="T3" fmla="*/ 0 h 48"/>
                <a:gd name="T4" fmla="*/ 0 w 416"/>
                <a:gd name="T5" fmla="*/ 24 h 48"/>
                <a:gd name="T6" fmla="*/ 24 w 416"/>
                <a:gd name="T7" fmla="*/ 48 h 48"/>
                <a:gd name="T8" fmla="*/ 392 w 416"/>
                <a:gd name="T9" fmla="*/ 48 h 48"/>
                <a:gd name="T10" fmla="*/ 416 w 416"/>
                <a:gd name="T11" fmla="*/ 24 h 48"/>
                <a:gd name="T12" fmla="*/ 392 w 416"/>
                <a:gd name="T13" fmla="*/ 0 h 48"/>
                <a:gd name="T14" fmla="*/ 392 w 416"/>
                <a:gd name="T15" fmla="*/ 0 h 48"/>
                <a:gd name="T16" fmla="*/ 392 w 416"/>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48">
                  <a:moveTo>
                    <a:pt x="392" y="0"/>
                  </a:moveTo>
                  <a:cubicBezTo>
                    <a:pt x="24" y="0"/>
                    <a:pt x="24" y="0"/>
                    <a:pt x="24" y="0"/>
                  </a:cubicBezTo>
                  <a:cubicBezTo>
                    <a:pt x="11" y="0"/>
                    <a:pt x="0" y="10"/>
                    <a:pt x="0" y="24"/>
                  </a:cubicBezTo>
                  <a:cubicBezTo>
                    <a:pt x="0" y="37"/>
                    <a:pt x="11" y="48"/>
                    <a:pt x="24" y="48"/>
                  </a:cubicBezTo>
                  <a:cubicBezTo>
                    <a:pt x="392" y="48"/>
                    <a:pt x="392" y="48"/>
                    <a:pt x="392" y="48"/>
                  </a:cubicBezTo>
                  <a:cubicBezTo>
                    <a:pt x="405" y="48"/>
                    <a:pt x="416" y="37"/>
                    <a:pt x="416" y="24"/>
                  </a:cubicBezTo>
                  <a:cubicBezTo>
                    <a:pt x="416" y="10"/>
                    <a:pt x="405" y="0"/>
                    <a:pt x="392" y="0"/>
                  </a:cubicBezTo>
                  <a:close/>
                  <a:moveTo>
                    <a:pt x="392" y="0"/>
                  </a:moveTo>
                  <a:cubicBezTo>
                    <a:pt x="392" y="0"/>
                    <a:pt x="392" y="0"/>
                    <a:pt x="392" y="0"/>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9" name="Freeform 179">
              <a:extLst>
                <a:ext uri="{FF2B5EF4-FFF2-40B4-BE49-F238E27FC236}">
                  <a16:creationId xmlns:a16="http://schemas.microsoft.com/office/drawing/2014/main" id="{2A9E0F81-0FBC-41A6-9F05-C3440C43B4C2}"/>
                </a:ext>
              </a:extLst>
            </p:cNvPr>
            <p:cNvSpPr>
              <a:spLocks noEditPoints="1"/>
            </p:cNvSpPr>
            <p:nvPr/>
          </p:nvSpPr>
          <p:spPr bwMode="auto">
            <a:xfrm>
              <a:off x="11612563" y="3954463"/>
              <a:ext cx="150813" cy="30163"/>
            </a:xfrm>
            <a:custGeom>
              <a:avLst/>
              <a:gdLst>
                <a:gd name="T0" fmla="*/ 24 w 232"/>
                <a:gd name="T1" fmla="*/ 48 h 48"/>
                <a:gd name="T2" fmla="*/ 208 w 232"/>
                <a:gd name="T3" fmla="*/ 48 h 48"/>
                <a:gd name="T4" fmla="*/ 232 w 232"/>
                <a:gd name="T5" fmla="*/ 24 h 48"/>
                <a:gd name="T6" fmla="*/ 208 w 232"/>
                <a:gd name="T7" fmla="*/ 0 h 48"/>
                <a:gd name="T8" fmla="*/ 24 w 232"/>
                <a:gd name="T9" fmla="*/ 0 h 48"/>
                <a:gd name="T10" fmla="*/ 0 w 232"/>
                <a:gd name="T11" fmla="*/ 24 h 48"/>
                <a:gd name="T12" fmla="*/ 24 w 232"/>
                <a:gd name="T13" fmla="*/ 48 h 48"/>
                <a:gd name="T14" fmla="*/ 24 w 232"/>
                <a:gd name="T15" fmla="*/ 48 h 48"/>
                <a:gd name="T16" fmla="*/ 24 w 232"/>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48">
                  <a:moveTo>
                    <a:pt x="24" y="48"/>
                  </a:moveTo>
                  <a:cubicBezTo>
                    <a:pt x="208" y="48"/>
                    <a:pt x="208" y="48"/>
                    <a:pt x="208" y="48"/>
                  </a:cubicBezTo>
                  <a:cubicBezTo>
                    <a:pt x="221" y="48"/>
                    <a:pt x="232" y="37"/>
                    <a:pt x="232" y="24"/>
                  </a:cubicBezTo>
                  <a:cubicBezTo>
                    <a:pt x="232" y="10"/>
                    <a:pt x="221" y="0"/>
                    <a:pt x="208" y="0"/>
                  </a:cubicBezTo>
                  <a:cubicBezTo>
                    <a:pt x="24" y="0"/>
                    <a:pt x="24" y="0"/>
                    <a:pt x="24" y="0"/>
                  </a:cubicBezTo>
                  <a:cubicBezTo>
                    <a:pt x="11" y="0"/>
                    <a:pt x="0" y="10"/>
                    <a:pt x="0" y="24"/>
                  </a:cubicBezTo>
                  <a:cubicBezTo>
                    <a:pt x="0" y="37"/>
                    <a:pt x="11" y="48"/>
                    <a:pt x="24" y="48"/>
                  </a:cubicBezTo>
                  <a:close/>
                  <a:moveTo>
                    <a:pt x="24" y="48"/>
                  </a:moveTo>
                  <a:cubicBezTo>
                    <a:pt x="24" y="48"/>
                    <a:pt x="24" y="48"/>
                    <a:pt x="24" y="48"/>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0" name="Freeform 180">
              <a:extLst>
                <a:ext uri="{FF2B5EF4-FFF2-40B4-BE49-F238E27FC236}">
                  <a16:creationId xmlns:a16="http://schemas.microsoft.com/office/drawing/2014/main" id="{B8A34C77-6C3D-4D67-82BA-865B9151E1EA}"/>
                </a:ext>
              </a:extLst>
            </p:cNvPr>
            <p:cNvSpPr>
              <a:spLocks noEditPoints="1"/>
            </p:cNvSpPr>
            <p:nvPr/>
          </p:nvSpPr>
          <p:spPr bwMode="auto">
            <a:xfrm>
              <a:off x="11612563" y="4027488"/>
              <a:ext cx="269875" cy="30163"/>
            </a:xfrm>
            <a:custGeom>
              <a:avLst/>
              <a:gdLst>
                <a:gd name="T0" fmla="*/ 392 w 416"/>
                <a:gd name="T1" fmla="*/ 0 h 48"/>
                <a:gd name="T2" fmla="*/ 24 w 416"/>
                <a:gd name="T3" fmla="*/ 0 h 48"/>
                <a:gd name="T4" fmla="*/ 0 w 416"/>
                <a:gd name="T5" fmla="*/ 24 h 48"/>
                <a:gd name="T6" fmla="*/ 24 w 416"/>
                <a:gd name="T7" fmla="*/ 48 h 48"/>
                <a:gd name="T8" fmla="*/ 392 w 416"/>
                <a:gd name="T9" fmla="*/ 48 h 48"/>
                <a:gd name="T10" fmla="*/ 416 w 416"/>
                <a:gd name="T11" fmla="*/ 24 h 48"/>
                <a:gd name="T12" fmla="*/ 392 w 416"/>
                <a:gd name="T13" fmla="*/ 0 h 48"/>
                <a:gd name="T14" fmla="*/ 392 w 416"/>
                <a:gd name="T15" fmla="*/ 0 h 48"/>
                <a:gd name="T16" fmla="*/ 392 w 416"/>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48">
                  <a:moveTo>
                    <a:pt x="392" y="0"/>
                  </a:moveTo>
                  <a:cubicBezTo>
                    <a:pt x="24" y="0"/>
                    <a:pt x="24" y="0"/>
                    <a:pt x="24" y="0"/>
                  </a:cubicBezTo>
                  <a:cubicBezTo>
                    <a:pt x="11" y="0"/>
                    <a:pt x="0" y="10"/>
                    <a:pt x="0" y="24"/>
                  </a:cubicBezTo>
                  <a:cubicBezTo>
                    <a:pt x="0" y="37"/>
                    <a:pt x="11" y="48"/>
                    <a:pt x="24" y="48"/>
                  </a:cubicBezTo>
                  <a:cubicBezTo>
                    <a:pt x="392" y="48"/>
                    <a:pt x="392" y="48"/>
                    <a:pt x="392" y="48"/>
                  </a:cubicBezTo>
                  <a:cubicBezTo>
                    <a:pt x="405" y="48"/>
                    <a:pt x="416" y="37"/>
                    <a:pt x="416" y="24"/>
                  </a:cubicBezTo>
                  <a:cubicBezTo>
                    <a:pt x="416" y="10"/>
                    <a:pt x="405" y="0"/>
                    <a:pt x="392" y="0"/>
                  </a:cubicBezTo>
                  <a:close/>
                  <a:moveTo>
                    <a:pt x="392" y="0"/>
                  </a:moveTo>
                  <a:cubicBezTo>
                    <a:pt x="392" y="0"/>
                    <a:pt x="392" y="0"/>
                    <a:pt x="392" y="0"/>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1" name="Freeform 181">
              <a:extLst>
                <a:ext uri="{FF2B5EF4-FFF2-40B4-BE49-F238E27FC236}">
                  <a16:creationId xmlns:a16="http://schemas.microsoft.com/office/drawing/2014/main" id="{32F863AF-99D1-42F5-A1AD-C80526856FCA}"/>
                </a:ext>
              </a:extLst>
            </p:cNvPr>
            <p:cNvSpPr>
              <a:spLocks noEditPoints="1"/>
            </p:cNvSpPr>
            <p:nvPr/>
          </p:nvSpPr>
          <p:spPr bwMode="auto">
            <a:xfrm>
              <a:off x="11612563" y="4100513"/>
              <a:ext cx="269875" cy="30163"/>
            </a:xfrm>
            <a:custGeom>
              <a:avLst/>
              <a:gdLst>
                <a:gd name="T0" fmla="*/ 392 w 416"/>
                <a:gd name="T1" fmla="*/ 0 h 48"/>
                <a:gd name="T2" fmla="*/ 24 w 416"/>
                <a:gd name="T3" fmla="*/ 0 h 48"/>
                <a:gd name="T4" fmla="*/ 0 w 416"/>
                <a:gd name="T5" fmla="*/ 24 h 48"/>
                <a:gd name="T6" fmla="*/ 24 w 416"/>
                <a:gd name="T7" fmla="*/ 48 h 48"/>
                <a:gd name="T8" fmla="*/ 392 w 416"/>
                <a:gd name="T9" fmla="*/ 48 h 48"/>
                <a:gd name="T10" fmla="*/ 416 w 416"/>
                <a:gd name="T11" fmla="*/ 24 h 48"/>
                <a:gd name="T12" fmla="*/ 392 w 416"/>
                <a:gd name="T13" fmla="*/ 0 h 48"/>
                <a:gd name="T14" fmla="*/ 392 w 416"/>
                <a:gd name="T15" fmla="*/ 0 h 48"/>
                <a:gd name="T16" fmla="*/ 392 w 416"/>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48">
                  <a:moveTo>
                    <a:pt x="392" y="0"/>
                  </a:moveTo>
                  <a:cubicBezTo>
                    <a:pt x="24" y="0"/>
                    <a:pt x="24" y="0"/>
                    <a:pt x="24" y="0"/>
                  </a:cubicBezTo>
                  <a:cubicBezTo>
                    <a:pt x="11" y="0"/>
                    <a:pt x="0" y="10"/>
                    <a:pt x="0" y="24"/>
                  </a:cubicBezTo>
                  <a:cubicBezTo>
                    <a:pt x="0" y="37"/>
                    <a:pt x="11" y="48"/>
                    <a:pt x="24" y="48"/>
                  </a:cubicBezTo>
                  <a:cubicBezTo>
                    <a:pt x="392" y="48"/>
                    <a:pt x="392" y="48"/>
                    <a:pt x="392" y="48"/>
                  </a:cubicBezTo>
                  <a:cubicBezTo>
                    <a:pt x="405" y="48"/>
                    <a:pt x="416" y="37"/>
                    <a:pt x="416" y="24"/>
                  </a:cubicBezTo>
                  <a:cubicBezTo>
                    <a:pt x="416" y="10"/>
                    <a:pt x="405" y="0"/>
                    <a:pt x="392" y="0"/>
                  </a:cubicBezTo>
                  <a:close/>
                  <a:moveTo>
                    <a:pt x="392" y="0"/>
                  </a:moveTo>
                  <a:cubicBezTo>
                    <a:pt x="392" y="0"/>
                    <a:pt x="392" y="0"/>
                    <a:pt x="392" y="0"/>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2" name="Freeform 182">
              <a:extLst>
                <a:ext uri="{FF2B5EF4-FFF2-40B4-BE49-F238E27FC236}">
                  <a16:creationId xmlns:a16="http://schemas.microsoft.com/office/drawing/2014/main" id="{FF008692-908C-4055-B358-30D101988482}"/>
                </a:ext>
              </a:extLst>
            </p:cNvPr>
            <p:cNvSpPr>
              <a:spLocks noEditPoints="1"/>
            </p:cNvSpPr>
            <p:nvPr/>
          </p:nvSpPr>
          <p:spPr bwMode="auto">
            <a:xfrm>
              <a:off x="11939588" y="3819525"/>
              <a:ext cx="30163" cy="549275"/>
            </a:xfrm>
            <a:custGeom>
              <a:avLst/>
              <a:gdLst>
                <a:gd name="T0" fmla="*/ 24 w 48"/>
                <a:gd name="T1" fmla="*/ 0 h 857"/>
                <a:gd name="T2" fmla="*/ 0 w 48"/>
                <a:gd name="T3" fmla="*/ 24 h 857"/>
                <a:gd name="T4" fmla="*/ 0 w 48"/>
                <a:gd name="T5" fmla="*/ 833 h 857"/>
                <a:gd name="T6" fmla="*/ 24 w 48"/>
                <a:gd name="T7" fmla="*/ 857 h 857"/>
                <a:gd name="T8" fmla="*/ 48 w 48"/>
                <a:gd name="T9" fmla="*/ 833 h 857"/>
                <a:gd name="T10" fmla="*/ 48 w 48"/>
                <a:gd name="T11" fmla="*/ 24 h 857"/>
                <a:gd name="T12" fmla="*/ 24 w 48"/>
                <a:gd name="T13" fmla="*/ 0 h 857"/>
                <a:gd name="T14" fmla="*/ 24 w 48"/>
                <a:gd name="T15" fmla="*/ 0 h 857"/>
                <a:gd name="T16" fmla="*/ 24 w 48"/>
                <a:gd name="T17" fmla="*/ 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57">
                  <a:moveTo>
                    <a:pt x="24" y="0"/>
                  </a:moveTo>
                  <a:cubicBezTo>
                    <a:pt x="11" y="0"/>
                    <a:pt x="0" y="11"/>
                    <a:pt x="0" y="24"/>
                  </a:cubicBezTo>
                  <a:cubicBezTo>
                    <a:pt x="0" y="833"/>
                    <a:pt x="0" y="833"/>
                    <a:pt x="0" y="833"/>
                  </a:cubicBezTo>
                  <a:cubicBezTo>
                    <a:pt x="0" y="846"/>
                    <a:pt x="11" y="857"/>
                    <a:pt x="24" y="857"/>
                  </a:cubicBezTo>
                  <a:cubicBezTo>
                    <a:pt x="37" y="857"/>
                    <a:pt x="48" y="846"/>
                    <a:pt x="48" y="833"/>
                  </a:cubicBezTo>
                  <a:cubicBezTo>
                    <a:pt x="48" y="24"/>
                    <a:pt x="48" y="24"/>
                    <a:pt x="48" y="24"/>
                  </a:cubicBezTo>
                  <a:cubicBezTo>
                    <a:pt x="48" y="11"/>
                    <a:pt x="37" y="0"/>
                    <a:pt x="24" y="0"/>
                  </a:cubicBezTo>
                  <a:close/>
                  <a:moveTo>
                    <a:pt x="24" y="0"/>
                  </a:moveTo>
                  <a:cubicBezTo>
                    <a:pt x="24" y="0"/>
                    <a:pt x="24" y="0"/>
                    <a:pt x="24" y="0"/>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3" name="Freeform 183">
              <a:extLst>
                <a:ext uri="{FF2B5EF4-FFF2-40B4-BE49-F238E27FC236}">
                  <a16:creationId xmlns:a16="http://schemas.microsoft.com/office/drawing/2014/main" id="{549D8769-2A01-4D75-93E5-4D73918FBAE4}"/>
                </a:ext>
              </a:extLst>
            </p:cNvPr>
            <p:cNvSpPr>
              <a:spLocks noEditPoints="1"/>
            </p:cNvSpPr>
            <p:nvPr/>
          </p:nvSpPr>
          <p:spPr bwMode="auto">
            <a:xfrm>
              <a:off x="11468100" y="3725863"/>
              <a:ext cx="973138" cy="909638"/>
            </a:xfrm>
            <a:custGeom>
              <a:avLst/>
              <a:gdLst>
                <a:gd name="T0" fmla="*/ 1408 w 1504"/>
                <a:gd name="T1" fmla="*/ 24 h 1419"/>
                <a:gd name="T2" fmla="*/ 752 w 1504"/>
                <a:gd name="T3" fmla="*/ 36 h 1419"/>
                <a:gd name="T4" fmla="*/ 96 w 1504"/>
                <a:gd name="T5" fmla="*/ 24 h 1419"/>
                <a:gd name="T6" fmla="*/ 0 w 1504"/>
                <a:gd name="T7" fmla="*/ 216 h 1419"/>
                <a:gd name="T8" fmla="*/ 655 w 1504"/>
                <a:gd name="T9" fmla="*/ 1269 h 1419"/>
                <a:gd name="T10" fmla="*/ 803 w 1504"/>
                <a:gd name="T11" fmla="*/ 1308 h 1419"/>
                <a:gd name="T12" fmla="*/ 980 w 1504"/>
                <a:gd name="T13" fmla="*/ 1269 h 1419"/>
                <a:gd name="T14" fmla="*/ 1094 w 1504"/>
                <a:gd name="T15" fmla="*/ 1419 h 1419"/>
                <a:gd name="T16" fmla="*/ 1480 w 1504"/>
                <a:gd name="T17" fmla="*/ 1269 h 1419"/>
                <a:gd name="T18" fmla="*/ 1480 w 1504"/>
                <a:gd name="T19" fmla="*/ 192 h 1419"/>
                <a:gd name="T20" fmla="*/ 1156 w 1504"/>
                <a:gd name="T21" fmla="*/ 337 h 1419"/>
                <a:gd name="T22" fmla="*/ 1156 w 1504"/>
                <a:gd name="T23" fmla="*/ 333 h 1419"/>
                <a:gd name="T24" fmla="*/ 1068 w 1504"/>
                <a:gd name="T25" fmla="*/ 160 h 1419"/>
                <a:gd name="T26" fmla="*/ 980 w 1504"/>
                <a:gd name="T27" fmla="*/ 333 h 1419"/>
                <a:gd name="T28" fmla="*/ 980 w 1504"/>
                <a:gd name="T29" fmla="*/ 337 h 1419"/>
                <a:gd name="T30" fmla="*/ 813 w 1504"/>
                <a:gd name="T31" fmla="*/ 1236 h 1419"/>
                <a:gd name="T32" fmla="*/ 691 w 1504"/>
                <a:gd name="T33" fmla="*/ 1236 h 1419"/>
                <a:gd name="T34" fmla="*/ 48 w 1504"/>
                <a:gd name="T35" fmla="*/ 240 h 1419"/>
                <a:gd name="T36" fmla="*/ 120 w 1504"/>
                <a:gd name="T37" fmla="*/ 1077 h 1419"/>
                <a:gd name="T38" fmla="*/ 728 w 1504"/>
                <a:gd name="T39" fmla="*/ 1143 h 1419"/>
                <a:gd name="T40" fmla="*/ 96 w 1504"/>
                <a:gd name="T41" fmla="*/ 1149 h 1419"/>
                <a:gd name="T42" fmla="*/ 732 w 1504"/>
                <a:gd name="T43" fmla="*/ 1211 h 1419"/>
                <a:gd name="T44" fmla="*/ 736 w 1504"/>
                <a:gd name="T45" fmla="*/ 1215 h 1419"/>
                <a:gd name="T46" fmla="*/ 738 w 1504"/>
                <a:gd name="T47" fmla="*/ 1218 h 1419"/>
                <a:gd name="T48" fmla="*/ 744 w 1504"/>
                <a:gd name="T49" fmla="*/ 1220 h 1419"/>
                <a:gd name="T50" fmla="*/ 749 w 1504"/>
                <a:gd name="T51" fmla="*/ 1222 h 1419"/>
                <a:gd name="T52" fmla="*/ 755 w 1504"/>
                <a:gd name="T53" fmla="*/ 1222 h 1419"/>
                <a:gd name="T54" fmla="*/ 758 w 1504"/>
                <a:gd name="T55" fmla="*/ 1221 h 1419"/>
                <a:gd name="T56" fmla="*/ 763 w 1504"/>
                <a:gd name="T57" fmla="*/ 1219 h 1419"/>
                <a:gd name="T58" fmla="*/ 768 w 1504"/>
                <a:gd name="T59" fmla="*/ 1216 h 1419"/>
                <a:gd name="T60" fmla="*/ 770 w 1504"/>
                <a:gd name="T61" fmla="*/ 1213 h 1419"/>
                <a:gd name="T62" fmla="*/ 908 w 1504"/>
                <a:gd name="T63" fmla="*/ 1173 h 1419"/>
                <a:gd name="T64" fmla="*/ 844 w 1504"/>
                <a:gd name="T65" fmla="*/ 1125 h 1419"/>
                <a:gd name="T66" fmla="*/ 844 w 1504"/>
                <a:gd name="T67" fmla="*/ 1077 h 1419"/>
                <a:gd name="T68" fmla="*/ 908 w 1504"/>
                <a:gd name="T69" fmla="*/ 1029 h 1419"/>
                <a:gd name="T70" fmla="*/ 660 w 1504"/>
                <a:gd name="T71" fmla="*/ 1029 h 1419"/>
                <a:gd name="T72" fmla="*/ 660 w 1504"/>
                <a:gd name="T73" fmla="*/ 48 h 1419"/>
                <a:gd name="T74" fmla="*/ 772 w 1504"/>
                <a:gd name="T75" fmla="*/ 86 h 1419"/>
                <a:gd name="T76" fmla="*/ 1360 w 1504"/>
                <a:gd name="T77" fmla="*/ 1029 h 1419"/>
                <a:gd name="T78" fmla="*/ 1228 w 1504"/>
                <a:gd name="T79" fmla="*/ 1077 h 1419"/>
                <a:gd name="T80" fmla="*/ 1408 w 1504"/>
                <a:gd name="T81" fmla="*/ 240 h 1419"/>
                <a:gd name="T82" fmla="*/ 1094 w 1504"/>
                <a:gd name="T83" fmla="*/ 1371 h 1419"/>
                <a:gd name="T84" fmla="*/ 1028 w 1504"/>
                <a:gd name="T85" fmla="*/ 1313 h 1419"/>
                <a:gd name="T86" fmla="*/ 1094 w 1504"/>
                <a:gd name="T87" fmla="*/ 1371 h 1419"/>
                <a:gd name="T88" fmla="*/ 1108 w 1504"/>
                <a:gd name="T89" fmla="*/ 1217 h 1419"/>
                <a:gd name="T90" fmla="*/ 1040 w 1504"/>
                <a:gd name="T91" fmla="*/ 313 h 1419"/>
                <a:gd name="T92" fmla="*/ 1040 w 1504"/>
                <a:gd name="T93" fmla="*/ 313 h 1419"/>
                <a:gd name="T94" fmla="*/ 1108 w 1504"/>
                <a:gd name="T95" fmla="*/ 1169 h 1419"/>
                <a:gd name="T96" fmla="*/ 1028 w 1504"/>
                <a:gd name="T97" fmla="*/ 361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4" h="1419">
                  <a:moveTo>
                    <a:pt x="1480" y="192"/>
                  </a:moveTo>
                  <a:cubicBezTo>
                    <a:pt x="1408" y="192"/>
                    <a:pt x="1408" y="192"/>
                    <a:pt x="1408" y="192"/>
                  </a:cubicBezTo>
                  <a:cubicBezTo>
                    <a:pt x="1408" y="24"/>
                    <a:pt x="1408" y="24"/>
                    <a:pt x="1408" y="24"/>
                  </a:cubicBezTo>
                  <a:cubicBezTo>
                    <a:pt x="1408" y="10"/>
                    <a:pt x="1397" y="0"/>
                    <a:pt x="1384" y="0"/>
                  </a:cubicBezTo>
                  <a:cubicBezTo>
                    <a:pt x="844" y="0"/>
                    <a:pt x="844" y="0"/>
                    <a:pt x="844" y="0"/>
                  </a:cubicBezTo>
                  <a:cubicBezTo>
                    <a:pt x="809" y="0"/>
                    <a:pt x="777" y="13"/>
                    <a:pt x="752" y="36"/>
                  </a:cubicBezTo>
                  <a:cubicBezTo>
                    <a:pt x="727" y="13"/>
                    <a:pt x="695" y="0"/>
                    <a:pt x="660" y="0"/>
                  </a:cubicBezTo>
                  <a:cubicBezTo>
                    <a:pt x="120" y="0"/>
                    <a:pt x="120" y="0"/>
                    <a:pt x="120" y="0"/>
                  </a:cubicBezTo>
                  <a:cubicBezTo>
                    <a:pt x="107" y="0"/>
                    <a:pt x="96" y="10"/>
                    <a:pt x="96" y="24"/>
                  </a:cubicBezTo>
                  <a:cubicBezTo>
                    <a:pt x="96" y="192"/>
                    <a:pt x="96" y="192"/>
                    <a:pt x="96" y="192"/>
                  </a:cubicBezTo>
                  <a:cubicBezTo>
                    <a:pt x="24" y="192"/>
                    <a:pt x="24" y="192"/>
                    <a:pt x="24" y="192"/>
                  </a:cubicBezTo>
                  <a:cubicBezTo>
                    <a:pt x="11" y="192"/>
                    <a:pt x="0" y="202"/>
                    <a:pt x="0" y="216"/>
                  </a:cubicBezTo>
                  <a:cubicBezTo>
                    <a:pt x="0" y="1245"/>
                    <a:pt x="0" y="1245"/>
                    <a:pt x="0" y="1245"/>
                  </a:cubicBezTo>
                  <a:cubicBezTo>
                    <a:pt x="0" y="1258"/>
                    <a:pt x="11" y="1269"/>
                    <a:pt x="24" y="1269"/>
                  </a:cubicBezTo>
                  <a:cubicBezTo>
                    <a:pt x="655" y="1269"/>
                    <a:pt x="655" y="1269"/>
                    <a:pt x="655" y="1269"/>
                  </a:cubicBezTo>
                  <a:cubicBezTo>
                    <a:pt x="682" y="1300"/>
                    <a:pt x="682" y="1300"/>
                    <a:pt x="682" y="1300"/>
                  </a:cubicBezTo>
                  <a:cubicBezTo>
                    <a:pt x="687" y="1305"/>
                    <a:pt x="694" y="1308"/>
                    <a:pt x="701" y="1308"/>
                  </a:cubicBezTo>
                  <a:cubicBezTo>
                    <a:pt x="803" y="1308"/>
                    <a:pt x="803" y="1308"/>
                    <a:pt x="803" y="1308"/>
                  </a:cubicBezTo>
                  <a:cubicBezTo>
                    <a:pt x="810" y="1308"/>
                    <a:pt x="817" y="1305"/>
                    <a:pt x="822" y="1300"/>
                  </a:cubicBezTo>
                  <a:cubicBezTo>
                    <a:pt x="849" y="1269"/>
                    <a:pt x="849" y="1269"/>
                    <a:pt x="849" y="1269"/>
                  </a:cubicBezTo>
                  <a:cubicBezTo>
                    <a:pt x="980" y="1269"/>
                    <a:pt x="980" y="1269"/>
                    <a:pt x="980" y="1269"/>
                  </a:cubicBezTo>
                  <a:cubicBezTo>
                    <a:pt x="980" y="1356"/>
                    <a:pt x="980" y="1356"/>
                    <a:pt x="980" y="1356"/>
                  </a:cubicBezTo>
                  <a:cubicBezTo>
                    <a:pt x="980" y="1391"/>
                    <a:pt x="1008" y="1419"/>
                    <a:pt x="1042" y="1419"/>
                  </a:cubicBezTo>
                  <a:cubicBezTo>
                    <a:pt x="1094" y="1419"/>
                    <a:pt x="1094" y="1419"/>
                    <a:pt x="1094" y="1419"/>
                  </a:cubicBezTo>
                  <a:cubicBezTo>
                    <a:pt x="1128" y="1419"/>
                    <a:pt x="1156" y="1391"/>
                    <a:pt x="1156" y="1356"/>
                  </a:cubicBezTo>
                  <a:cubicBezTo>
                    <a:pt x="1156" y="1269"/>
                    <a:pt x="1156" y="1269"/>
                    <a:pt x="1156" y="1269"/>
                  </a:cubicBezTo>
                  <a:cubicBezTo>
                    <a:pt x="1480" y="1269"/>
                    <a:pt x="1480" y="1269"/>
                    <a:pt x="1480" y="1269"/>
                  </a:cubicBezTo>
                  <a:cubicBezTo>
                    <a:pt x="1493" y="1269"/>
                    <a:pt x="1504" y="1258"/>
                    <a:pt x="1504" y="1245"/>
                  </a:cubicBezTo>
                  <a:cubicBezTo>
                    <a:pt x="1504" y="216"/>
                    <a:pt x="1504" y="216"/>
                    <a:pt x="1504" y="216"/>
                  </a:cubicBezTo>
                  <a:cubicBezTo>
                    <a:pt x="1504" y="202"/>
                    <a:pt x="1493" y="192"/>
                    <a:pt x="1480" y="192"/>
                  </a:cubicBezTo>
                  <a:close/>
                  <a:moveTo>
                    <a:pt x="1456" y="1221"/>
                  </a:moveTo>
                  <a:cubicBezTo>
                    <a:pt x="1156" y="1221"/>
                    <a:pt x="1156" y="1221"/>
                    <a:pt x="1156" y="1221"/>
                  </a:cubicBezTo>
                  <a:cubicBezTo>
                    <a:pt x="1156" y="337"/>
                    <a:pt x="1156" y="337"/>
                    <a:pt x="1156" y="337"/>
                  </a:cubicBezTo>
                  <a:cubicBezTo>
                    <a:pt x="1156" y="336"/>
                    <a:pt x="1156" y="336"/>
                    <a:pt x="1156" y="335"/>
                  </a:cubicBezTo>
                  <a:cubicBezTo>
                    <a:pt x="1156" y="334"/>
                    <a:pt x="1156" y="334"/>
                    <a:pt x="1156" y="333"/>
                  </a:cubicBezTo>
                  <a:cubicBezTo>
                    <a:pt x="1156" y="333"/>
                    <a:pt x="1156" y="333"/>
                    <a:pt x="1156" y="333"/>
                  </a:cubicBezTo>
                  <a:cubicBezTo>
                    <a:pt x="1155" y="331"/>
                    <a:pt x="1155" y="329"/>
                    <a:pt x="1154" y="328"/>
                  </a:cubicBezTo>
                  <a:cubicBezTo>
                    <a:pt x="1090" y="174"/>
                    <a:pt x="1090" y="174"/>
                    <a:pt x="1090" y="174"/>
                  </a:cubicBezTo>
                  <a:cubicBezTo>
                    <a:pt x="1086" y="165"/>
                    <a:pt x="1078" y="160"/>
                    <a:pt x="1068" y="160"/>
                  </a:cubicBezTo>
                  <a:cubicBezTo>
                    <a:pt x="1058" y="160"/>
                    <a:pt x="1050" y="165"/>
                    <a:pt x="1046" y="174"/>
                  </a:cubicBezTo>
                  <a:cubicBezTo>
                    <a:pt x="982" y="328"/>
                    <a:pt x="982" y="328"/>
                    <a:pt x="982" y="328"/>
                  </a:cubicBezTo>
                  <a:cubicBezTo>
                    <a:pt x="981" y="329"/>
                    <a:pt x="981" y="331"/>
                    <a:pt x="980" y="333"/>
                  </a:cubicBezTo>
                  <a:cubicBezTo>
                    <a:pt x="980" y="333"/>
                    <a:pt x="980" y="333"/>
                    <a:pt x="980" y="333"/>
                  </a:cubicBezTo>
                  <a:cubicBezTo>
                    <a:pt x="980" y="334"/>
                    <a:pt x="980" y="334"/>
                    <a:pt x="980" y="335"/>
                  </a:cubicBezTo>
                  <a:cubicBezTo>
                    <a:pt x="980" y="336"/>
                    <a:pt x="980" y="336"/>
                    <a:pt x="980" y="337"/>
                  </a:cubicBezTo>
                  <a:cubicBezTo>
                    <a:pt x="980" y="1221"/>
                    <a:pt x="980" y="1221"/>
                    <a:pt x="980" y="1221"/>
                  </a:cubicBezTo>
                  <a:cubicBezTo>
                    <a:pt x="844" y="1221"/>
                    <a:pt x="844" y="1221"/>
                    <a:pt x="844" y="1221"/>
                  </a:cubicBezTo>
                  <a:cubicBezTo>
                    <a:pt x="832" y="1221"/>
                    <a:pt x="820" y="1226"/>
                    <a:pt x="813" y="1236"/>
                  </a:cubicBezTo>
                  <a:cubicBezTo>
                    <a:pt x="792" y="1260"/>
                    <a:pt x="792" y="1260"/>
                    <a:pt x="792" y="1260"/>
                  </a:cubicBezTo>
                  <a:cubicBezTo>
                    <a:pt x="712" y="1260"/>
                    <a:pt x="712" y="1260"/>
                    <a:pt x="712" y="1260"/>
                  </a:cubicBezTo>
                  <a:cubicBezTo>
                    <a:pt x="691" y="1236"/>
                    <a:pt x="691" y="1236"/>
                    <a:pt x="691" y="1236"/>
                  </a:cubicBezTo>
                  <a:cubicBezTo>
                    <a:pt x="684" y="1226"/>
                    <a:pt x="672" y="1221"/>
                    <a:pt x="660" y="1221"/>
                  </a:cubicBezTo>
                  <a:cubicBezTo>
                    <a:pt x="48" y="1221"/>
                    <a:pt x="48" y="1221"/>
                    <a:pt x="48" y="1221"/>
                  </a:cubicBezTo>
                  <a:cubicBezTo>
                    <a:pt x="48" y="240"/>
                    <a:pt x="48" y="240"/>
                    <a:pt x="48" y="240"/>
                  </a:cubicBezTo>
                  <a:cubicBezTo>
                    <a:pt x="96" y="240"/>
                    <a:pt x="96" y="240"/>
                    <a:pt x="96" y="240"/>
                  </a:cubicBezTo>
                  <a:cubicBezTo>
                    <a:pt x="96" y="1053"/>
                    <a:pt x="96" y="1053"/>
                    <a:pt x="96" y="1053"/>
                  </a:cubicBezTo>
                  <a:cubicBezTo>
                    <a:pt x="96" y="1066"/>
                    <a:pt x="107" y="1077"/>
                    <a:pt x="120" y="1077"/>
                  </a:cubicBezTo>
                  <a:cubicBezTo>
                    <a:pt x="660" y="1077"/>
                    <a:pt x="660" y="1077"/>
                    <a:pt x="660" y="1077"/>
                  </a:cubicBezTo>
                  <a:cubicBezTo>
                    <a:pt x="687" y="1077"/>
                    <a:pt x="712" y="1089"/>
                    <a:pt x="728" y="1110"/>
                  </a:cubicBezTo>
                  <a:cubicBezTo>
                    <a:pt x="728" y="1143"/>
                    <a:pt x="728" y="1143"/>
                    <a:pt x="728" y="1143"/>
                  </a:cubicBezTo>
                  <a:cubicBezTo>
                    <a:pt x="708" y="1131"/>
                    <a:pt x="684" y="1125"/>
                    <a:pt x="660" y="1125"/>
                  </a:cubicBezTo>
                  <a:cubicBezTo>
                    <a:pt x="120" y="1125"/>
                    <a:pt x="120" y="1125"/>
                    <a:pt x="120" y="1125"/>
                  </a:cubicBezTo>
                  <a:cubicBezTo>
                    <a:pt x="107" y="1125"/>
                    <a:pt x="96" y="1135"/>
                    <a:pt x="96" y="1149"/>
                  </a:cubicBezTo>
                  <a:cubicBezTo>
                    <a:pt x="96" y="1162"/>
                    <a:pt x="107" y="1173"/>
                    <a:pt x="120" y="1173"/>
                  </a:cubicBezTo>
                  <a:cubicBezTo>
                    <a:pt x="660" y="1173"/>
                    <a:pt x="660" y="1173"/>
                    <a:pt x="660" y="1173"/>
                  </a:cubicBezTo>
                  <a:cubicBezTo>
                    <a:pt x="689" y="1173"/>
                    <a:pt x="716" y="1187"/>
                    <a:pt x="732" y="1211"/>
                  </a:cubicBezTo>
                  <a:cubicBezTo>
                    <a:pt x="733" y="1212"/>
                    <a:pt x="733" y="1213"/>
                    <a:pt x="734" y="1213"/>
                  </a:cubicBezTo>
                  <a:cubicBezTo>
                    <a:pt x="734" y="1214"/>
                    <a:pt x="734" y="1214"/>
                    <a:pt x="734" y="1214"/>
                  </a:cubicBezTo>
                  <a:cubicBezTo>
                    <a:pt x="735" y="1214"/>
                    <a:pt x="735" y="1215"/>
                    <a:pt x="736" y="1215"/>
                  </a:cubicBezTo>
                  <a:cubicBezTo>
                    <a:pt x="736" y="1216"/>
                    <a:pt x="736" y="1216"/>
                    <a:pt x="736" y="1216"/>
                  </a:cubicBezTo>
                  <a:cubicBezTo>
                    <a:pt x="737" y="1216"/>
                    <a:pt x="737" y="1217"/>
                    <a:pt x="738" y="1217"/>
                  </a:cubicBezTo>
                  <a:cubicBezTo>
                    <a:pt x="738" y="1217"/>
                    <a:pt x="738" y="1217"/>
                    <a:pt x="738" y="1218"/>
                  </a:cubicBezTo>
                  <a:cubicBezTo>
                    <a:pt x="739" y="1218"/>
                    <a:pt x="740" y="1219"/>
                    <a:pt x="741" y="1219"/>
                  </a:cubicBezTo>
                  <a:cubicBezTo>
                    <a:pt x="741" y="1219"/>
                    <a:pt x="742" y="1220"/>
                    <a:pt x="743" y="1220"/>
                  </a:cubicBezTo>
                  <a:cubicBezTo>
                    <a:pt x="743" y="1220"/>
                    <a:pt x="744" y="1220"/>
                    <a:pt x="744" y="1220"/>
                  </a:cubicBezTo>
                  <a:cubicBezTo>
                    <a:pt x="744" y="1221"/>
                    <a:pt x="745" y="1221"/>
                    <a:pt x="746" y="1221"/>
                  </a:cubicBezTo>
                  <a:cubicBezTo>
                    <a:pt x="746" y="1221"/>
                    <a:pt x="746" y="1221"/>
                    <a:pt x="746" y="1221"/>
                  </a:cubicBezTo>
                  <a:cubicBezTo>
                    <a:pt x="747" y="1221"/>
                    <a:pt x="748" y="1221"/>
                    <a:pt x="749" y="1222"/>
                  </a:cubicBezTo>
                  <a:cubicBezTo>
                    <a:pt x="749" y="1222"/>
                    <a:pt x="749" y="1222"/>
                    <a:pt x="749" y="1222"/>
                  </a:cubicBezTo>
                  <a:cubicBezTo>
                    <a:pt x="750" y="1222"/>
                    <a:pt x="751" y="1222"/>
                    <a:pt x="752" y="1222"/>
                  </a:cubicBezTo>
                  <a:cubicBezTo>
                    <a:pt x="753" y="1222"/>
                    <a:pt x="754" y="1222"/>
                    <a:pt x="755" y="1222"/>
                  </a:cubicBezTo>
                  <a:cubicBezTo>
                    <a:pt x="755" y="1222"/>
                    <a:pt x="755" y="1222"/>
                    <a:pt x="756" y="1222"/>
                  </a:cubicBezTo>
                  <a:cubicBezTo>
                    <a:pt x="756" y="1221"/>
                    <a:pt x="757" y="1221"/>
                    <a:pt x="758" y="1221"/>
                  </a:cubicBezTo>
                  <a:cubicBezTo>
                    <a:pt x="758" y="1221"/>
                    <a:pt x="758" y="1221"/>
                    <a:pt x="758" y="1221"/>
                  </a:cubicBezTo>
                  <a:cubicBezTo>
                    <a:pt x="759" y="1221"/>
                    <a:pt x="760" y="1221"/>
                    <a:pt x="760" y="1220"/>
                  </a:cubicBezTo>
                  <a:cubicBezTo>
                    <a:pt x="760" y="1220"/>
                    <a:pt x="761" y="1220"/>
                    <a:pt x="761" y="1220"/>
                  </a:cubicBezTo>
                  <a:cubicBezTo>
                    <a:pt x="762" y="1220"/>
                    <a:pt x="763" y="1219"/>
                    <a:pt x="763" y="1219"/>
                  </a:cubicBezTo>
                  <a:cubicBezTo>
                    <a:pt x="764" y="1219"/>
                    <a:pt x="765" y="1218"/>
                    <a:pt x="766" y="1218"/>
                  </a:cubicBezTo>
                  <a:cubicBezTo>
                    <a:pt x="766" y="1217"/>
                    <a:pt x="766" y="1217"/>
                    <a:pt x="766" y="1217"/>
                  </a:cubicBezTo>
                  <a:cubicBezTo>
                    <a:pt x="767" y="1217"/>
                    <a:pt x="767" y="1216"/>
                    <a:pt x="768" y="1216"/>
                  </a:cubicBezTo>
                  <a:cubicBezTo>
                    <a:pt x="768" y="1216"/>
                    <a:pt x="768" y="1216"/>
                    <a:pt x="768" y="1215"/>
                  </a:cubicBezTo>
                  <a:cubicBezTo>
                    <a:pt x="769" y="1215"/>
                    <a:pt x="769" y="1214"/>
                    <a:pt x="770" y="1214"/>
                  </a:cubicBezTo>
                  <a:cubicBezTo>
                    <a:pt x="770" y="1214"/>
                    <a:pt x="770" y="1214"/>
                    <a:pt x="770" y="1213"/>
                  </a:cubicBezTo>
                  <a:cubicBezTo>
                    <a:pt x="771" y="1213"/>
                    <a:pt x="771" y="1212"/>
                    <a:pt x="772" y="1211"/>
                  </a:cubicBezTo>
                  <a:cubicBezTo>
                    <a:pt x="788" y="1187"/>
                    <a:pt x="815" y="1173"/>
                    <a:pt x="844" y="1173"/>
                  </a:cubicBezTo>
                  <a:cubicBezTo>
                    <a:pt x="908" y="1173"/>
                    <a:pt x="908" y="1173"/>
                    <a:pt x="908" y="1173"/>
                  </a:cubicBezTo>
                  <a:cubicBezTo>
                    <a:pt x="921" y="1173"/>
                    <a:pt x="932" y="1162"/>
                    <a:pt x="932" y="1149"/>
                  </a:cubicBezTo>
                  <a:cubicBezTo>
                    <a:pt x="932" y="1135"/>
                    <a:pt x="921" y="1125"/>
                    <a:pt x="908" y="1125"/>
                  </a:cubicBezTo>
                  <a:cubicBezTo>
                    <a:pt x="844" y="1125"/>
                    <a:pt x="844" y="1125"/>
                    <a:pt x="844" y="1125"/>
                  </a:cubicBezTo>
                  <a:cubicBezTo>
                    <a:pt x="820" y="1125"/>
                    <a:pt x="796" y="1131"/>
                    <a:pt x="776" y="1143"/>
                  </a:cubicBezTo>
                  <a:cubicBezTo>
                    <a:pt x="776" y="1110"/>
                    <a:pt x="776" y="1110"/>
                    <a:pt x="776" y="1110"/>
                  </a:cubicBezTo>
                  <a:cubicBezTo>
                    <a:pt x="792" y="1089"/>
                    <a:pt x="817" y="1077"/>
                    <a:pt x="844" y="1077"/>
                  </a:cubicBezTo>
                  <a:cubicBezTo>
                    <a:pt x="908" y="1077"/>
                    <a:pt x="908" y="1077"/>
                    <a:pt x="908" y="1077"/>
                  </a:cubicBezTo>
                  <a:cubicBezTo>
                    <a:pt x="921" y="1077"/>
                    <a:pt x="932" y="1066"/>
                    <a:pt x="932" y="1053"/>
                  </a:cubicBezTo>
                  <a:cubicBezTo>
                    <a:pt x="932" y="1039"/>
                    <a:pt x="921" y="1029"/>
                    <a:pt x="908" y="1029"/>
                  </a:cubicBezTo>
                  <a:cubicBezTo>
                    <a:pt x="844" y="1029"/>
                    <a:pt x="844" y="1029"/>
                    <a:pt x="844" y="1029"/>
                  </a:cubicBezTo>
                  <a:cubicBezTo>
                    <a:pt x="809" y="1029"/>
                    <a:pt x="777" y="1042"/>
                    <a:pt x="752" y="1065"/>
                  </a:cubicBezTo>
                  <a:cubicBezTo>
                    <a:pt x="727" y="1042"/>
                    <a:pt x="695" y="1029"/>
                    <a:pt x="660" y="1029"/>
                  </a:cubicBezTo>
                  <a:cubicBezTo>
                    <a:pt x="144" y="1029"/>
                    <a:pt x="144" y="1029"/>
                    <a:pt x="144" y="1029"/>
                  </a:cubicBezTo>
                  <a:cubicBezTo>
                    <a:pt x="144" y="48"/>
                    <a:pt x="144" y="48"/>
                    <a:pt x="144" y="48"/>
                  </a:cubicBezTo>
                  <a:cubicBezTo>
                    <a:pt x="660" y="48"/>
                    <a:pt x="660" y="48"/>
                    <a:pt x="660" y="48"/>
                  </a:cubicBezTo>
                  <a:cubicBezTo>
                    <a:pt x="689" y="48"/>
                    <a:pt x="716" y="62"/>
                    <a:pt x="732" y="86"/>
                  </a:cubicBezTo>
                  <a:cubicBezTo>
                    <a:pt x="736" y="93"/>
                    <a:pt x="744" y="97"/>
                    <a:pt x="752" y="97"/>
                  </a:cubicBezTo>
                  <a:cubicBezTo>
                    <a:pt x="760" y="97"/>
                    <a:pt x="768" y="93"/>
                    <a:pt x="772" y="86"/>
                  </a:cubicBezTo>
                  <a:cubicBezTo>
                    <a:pt x="788" y="62"/>
                    <a:pt x="815" y="48"/>
                    <a:pt x="844" y="48"/>
                  </a:cubicBezTo>
                  <a:cubicBezTo>
                    <a:pt x="1360" y="48"/>
                    <a:pt x="1360" y="48"/>
                    <a:pt x="1360" y="48"/>
                  </a:cubicBezTo>
                  <a:cubicBezTo>
                    <a:pt x="1360" y="1029"/>
                    <a:pt x="1360" y="1029"/>
                    <a:pt x="1360" y="1029"/>
                  </a:cubicBezTo>
                  <a:cubicBezTo>
                    <a:pt x="1228" y="1029"/>
                    <a:pt x="1228" y="1029"/>
                    <a:pt x="1228" y="1029"/>
                  </a:cubicBezTo>
                  <a:cubicBezTo>
                    <a:pt x="1215" y="1029"/>
                    <a:pt x="1204" y="1039"/>
                    <a:pt x="1204" y="1053"/>
                  </a:cubicBezTo>
                  <a:cubicBezTo>
                    <a:pt x="1204" y="1066"/>
                    <a:pt x="1215" y="1077"/>
                    <a:pt x="1228" y="1077"/>
                  </a:cubicBezTo>
                  <a:cubicBezTo>
                    <a:pt x="1384" y="1077"/>
                    <a:pt x="1384" y="1077"/>
                    <a:pt x="1384" y="1077"/>
                  </a:cubicBezTo>
                  <a:cubicBezTo>
                    <a:pt x="1397" y="1077"/>
                    <a:pt x="1408" y="1066"/>
                    <a:pt x="1408" y="1053"/>
                  </a:cubicBezTo>
                  <a:cubicBezTo>
                    <a:pt x="1408" y="240"/>
                    <a:pt x="1408" y="240"/>
                    <a:pt x="1408" y="240"/>
                  </a:cubicBezTo>
                  <a:cubicBezTo>
                    <a:pt x="1456" y="240"/>
                    <a:pt x="1456" y="240"/>
                    <a:pt x="1456" y="240"/>
                  </a:cubicBezTo>
                  <a:lnTo>
                    <a:pt x="1456" y="1221"/>
                  </a:lnTo>
                  <a:close/>
                  <a:moveTo>
                    <a:pt x="1094" y="1371"/>
                  </a:moveTo>
                  <a:cubicBezTo>
                    <a:pt x="1042" y="1371"/>
                    <a:pt x="1042" y="1371"/>
                    <a:pt x="1042" y="1371"/>
                  </a:cubicBezTo>
                  <a:cubicBezTo>
                    <a:pt x="1035" y="1371"/>
                    <a:pt x="1028" y="1364"/>
                    <a:pt x="1028" y="1356"/>
                  </a:cubicBezTo>
                  <a:cubicBezTo>
                    <a:pt x="1028" y="1313"/>
                    <a:pt x="1028" y="1313"/>
                    <a:pt x="1028" y="1313"/>
                  </a:cubicBezTo>
                  <a:cubicBezTo>
                    <a:pt x="1108" y="1313"/>
                    <a:pt x="1108" y="1313"/>
                    <a:pt x="1108" y="1313"/>
                  </a:cubicBezTo>
                  <a:cubicBezTo>
                    <a:pt x="1108" y="1356"/>
                    <a:pt x="1108" y="1356"/>
                    <a:pt x="1108" y="1356"/>
                  </a:cubicBezTo>
                  <a:cubicBezTo>
                    <a:pt x="1108" y="1364"/>
                    <a:pt x="1101" y="1371"/>
                    <a:pt x="1094" y="1371"/>
                  </a:cubicBezTo>
                  <a:close/>
                  <a:moveTo>
                    <a:pt x="1028" y="1265"/>
                  </a:moveTo>
                  <a:cubicBezTo>
                    <a:pt x="1028" y="1217"/>
                    <a:pt x="1028" y="1217"/>
                    <a:pt x="1028" y="1217"/>
                  </a:cubicBezTo>
                  <a:cubicBezTo>
                    <a:pt x="1108" y="1217"/>
                    <a:pt x="1108" y="1217"/>
                    <a:pt x="1108" y="1217"/>
                  </a:cubicBezTo>
                  <a:cubicBezTo>
                    <a:pt x="1108" y="1265"/>
                    <a:pt x="1108" y="1265"/>
                    <a:pt x="1108" y="1265"/>
                  </a:cubicBezTo>
                  <a:lnTo>
                    <a:pt x="1028" y="1265"/>
                  </a:lnTo>
                  <a:close/>
                  <a:moveTo>
                    <a:pt x="1040" y="313"/>
                  </a:moveTo>
                  <a:cubicBezTo>
                    <a:pt x="1068" y="246"/>
                    <a:pt x="1068" y="246"/>
                    <a:pt x="1068" y="246"/>
                  </a:cubicBezTo>
                  <a:cubicBezTo>
                    <a:pt x="1096" y="313"/>
                    <a:pt x="1096" y="313"/>
                    <a:pt x="1096" y="313"/>
                  </a:cubicBezTo>
                  <a:lnTo>
                    <a:pt x="1040" y="313"/>
                  </a:lnTo>
                  <a:close/>
                  <a:moveTo>
                    <a:pt x="1028" y="361"/>
                  </a:moveTo>
                  <a:cubicBezTo>
                    <a:pt x="1108" y="361"/>
                    <a:pt x="1108" y="361"/>
                    <a:pt x="1108" y="361"/>
                  </a:cubicBezTo>
                  <a:cubicBezTo>
                    <a:pt x="1108" y="1169"/>
                    <a:pt x="1108" y="1169"/>
                    <a:pt x="1108" y="1169"/>
                  </a:cubicBezTo>
                  <a:cubicBezTo>
                    <a:pt x="1028" y="1169"/>
                    <a:pt x="1028" y="1169"/>
                    <a:pt x="1028" y="1169"/>
                  </a:cubicBezTo>
                  <a:lnTo>
                    <a:pt x="1028" y="361"/>
                  </a:lnTo>
                  <a:close/>
                  <a:moveTo>
                    <a:pt x="1028" y="361"/>
                  </a:moveTo>
                  <a:cubicBezTo>
                    <a:pt x="1028" y="361"/>
                    <a:pt x="1028" y="361"/>
                    <a:pt x="1028" y="361"/>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4" name="Freeform 184">
              <a:extLst>
                <a:ext uri="{FF2B5EF4-FFF2-40B4-BE49-F238E27FC236}">
                  <a16:creationId xmlns:a16="http://schemas.microsoft.com/office/drawing/2014/main" id="{F1EEA23E-AEBA-4557-A133-5EC36D824724}"/>
                </a:ext>
              </a:extLst>
            </p:cNvPr>
            <p:cNvSpPr>
              <a:spLocks noEditPoints="1"/>
            </p:cNvSpPr>
            <p:nvPr/>
          </p:nvSpPr>
          <p:spPr bwMode="auto">
            <a:xfrm>
              <a:off x="12247563" y="4448175"/>
              <a:ext cx="131763" cy="30163"/>
            </a:xfrm>
            <a:custGeom>
              <a:avLst/>
              <a:gdLst>
                <a:gd name="T0" fmla="*/ 0 w 204"/>
                <a:gd name="T1" fmla="*/ 24 h 48"/>
                <a:gd name="T2" fmla="*/ 24 w 204"/>
                <a:gd name="T3" fmla="*/ 48 h 48"/>
                <a:gd name="T4" fmla="*/ 180 w 204"/>
                <a:gd name="T5" fmla="*/ 48 h 48"/>
                <a:gd name="T6" fmla="*/ 204 w 204"/>
                <a:gd name="T7" fmla="*/ 24 h 48"/>
                <a:gd name="T8" fmla="*/ 180 w 204"/>
                <a:gd name="T9" fmla="*/ 0 h 48"/>
                <a:gd name="T10" fmla="*/ 24 w 204"/>
                <a:gd name="T11" fmla="*/ 0 h 48"/>
                <a:gd name="T12" fmla="*/ 0 w 204"/>
                <a:gd name="T13" fmla="*/ 24 h 48"/>
                <a:gd name="T14" fmla="*/ 0 w 204"/>
                <a:gd name="T15" fmla="*/ 24 h 48"/>
                <a:gd name="T16" fmla="*/ 0 w 204"/>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48">
                  <a:moveTo>
                    <a:pt x="0" y="24"/>
                  </a:moveTo>
                  <a:cubicBezTo>
                    <a:pt x="0" y="37"/>
                    <a:pt x="11" y="48"/>
                    <a:pt x="24" y="48"/>
                  </a:cubicBezTo>
                  <a:cubicBezTo>
                    <a:pt x="180" y="48"/>
                    <a:pt x="180" y="48"/>
                    <a:pt x="180" y="48"/>
                  </a:cubicBezTo>
                  <a:cubicBezTo>
                    <a:pt x="193" y="48"/>
                    <a:pt x="204" y="37"/>
                    <a:pt x="204" y="24"/>
                  </a:cubicBezTo>
                  <a:cubicBezTo>
                    <a:pt x="204" y="10"/>
                    <a:pt x="193" y="0"/>
                    <a:pt x="180" y="0"/>
                  </a:cubicBezTo>
                  <a:cubicBezTo>
                    <a:pt x="24" y="0"/>
                    <a:pt x="24" y="0"/>
                    <a:pt x="24" y="0"/>
                  </a:cubicBezTo>
                  <a:cubicBezTo>
                    <a:pt x="11" y="0"/>
                    <a:pt x="0" y="10"/>
                    <a:pt x="0" y="24"/>
                  </a:cubicBezTo>
                  <a:close/>
                  <a:moveTo>
                    <a:pt x="0" y="24"/>
                  </a:moveTo>
                  <a:cubicBezTo>
                    <a:pt x="0" y="24"/>
                    <a:pt x="0" y="24"/>
                    <a:pt x="0" y="24"/>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5" name="Freeform 185">
              <a:extLst>
                <a:ext uri="{FF2B5EF4-FFF2-40B4-BE49-F238E27FC236}">
                  <a16:creationId xmlns:a16="http://schemas.microsoft.com/office/drawing/2014/main" id="{0110CD7A-7AE7-42C6-90AB-0BD9B984AACC}"/>
                </a:ext>
              </a:extLst>
            </p:cNvPr>
            <p:cNvSpPr>
              <a:spLocks noEditPoints="1"/>
            </p:cNvSpPr>
            <p:nvPr/>
          </p:nvSpPr>
          <p:spPr bwMode="auto">
            <a:xfrm>
              <a:off x="12133263" y="4568825"/>
              <a:ext cx="52388" cy="36513"/>
            </a:xfrm>
            <a:custGeom>
              <a:avLst/>
              <a:gdLst>
                <a:gd name="T0" fmla="*/ 0 w 80"/>
                <a:gd name="T1" fmla="*/ 0 h 58"/>
                <a:gd name="T2" fmla="*/ 0 w 80"/>
                <a:gd name="T3" fmla="*/ 43 h 58"/>
                <a:gd name="T4" fmla="*/ 14 w 80"/>
                <a:gd name="T5" fmla="*/ 58 h 58"/>
                <a:gd name="T6" fmla="*/ 66 w 80"/>
                <a:gd name="T7" fmla="*/ 58 h 58"/>
                <a:gd name="T8" fmla="*/ 80 w 80"/>
                <a:gd name="T9" fmla="*/ 43 h 58"/>
                <a:gd name="T10" fmla="*/ 80 w 80"/>
                <a:gd name="T11" fmla="*/ 0 h 58"/>
                <a:gd name="T12" fmla="*/ 0 w 80"/>
                <a:gd name="T13" fmla="*/ 0 h 58"/>
                <a:gd name="T14" fmla="*/ 0 w 80"/>
                <a:gd name="T15" fmla="*/ 0 h 58"/>
                <a:gd name="T16" fmla="*/ 0 w 80"/>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58">
                  <a:moveTo>
                    <a:pt x="0" y="0"/>
                  </a:moveTo>
                  <a:cubicBezTo>
                    <a:pt x="0" y="43"/>
                    <a:pt x="0" y="43"/>
                    <a:pt x="0" y="43"/>
                  </a:cubicBezTo>
                  <a:cubicBezTo>
                    <a:pt x="0" y="51"/>
                    <a:pt x="7" y="58"/>
                    <a:pt x="14" y="58"/>
                  </a:cubicBezTo>
                  <a:cubicBezTo>
                    <a:pt x="66" y="58"/>
                    <a:pt x="66" y="58"/>
                    <a:pt x="66" y="58"/>
                  </a:cubicBezTo>
                  <a:cubicBezTo>
                    <a:pt x="73" y="58"/>
                    <a:pt x="80" y="51"/>
                    <a:pt x="80" y="43"/>
                  </a:cubicBezTo>
                  <a:cubicBezTo>
                    <a:pt x="80" y="0"/>
                    <a:pt x="80" y="0"/>
                    <a:pt x="80" y="0"/>
                  </a:cubicBezTo>
                  <a:lnTo>
                    <a:pt x="0" y="0"/>
                  </a:lnTo>
                  <a:close/>
                  <a:moveTo>
                    <a:pt x="0" y="0"/>
                  </a:moveTo>
                  <a:cubicBezTo>
                    <a:pt x="0" y="0"/>
                    <a:pt x="0" y="0"/>
                    <a:pt x="0" y="0"/>
                  </a:cubicBezTo>
                </a:path>
              </a:pathLst>
            </a:custGeom>
            <a:solidFill>
              <a:srgbClr val="F24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6" name="Rectangle 186">
              <a:extLst>
                <a:ext uri="{FF2B5EF4-FFF2-40B4-BE49-F238E27FC236}">
                  <a16:creationId xmlns:a16="http://schemas.microsoft.com/office/drawing/2014/main" id="{1212F53E-FA4A-420D-B2EF-DF0CA0EC37D5}"/>
                </a:ext>
              </a:extLst>
            </p:cNvPr>
            <p:cNvSpPr>
              <a:spLocks noChangeArrowheads="1"/>
            </p:cNvSpPr>
            <p:nvPr/>
          </p:nvSpPr>
          <p:spPr bwMode="auto">
            <a:xfrm>
              <a:off x="12133263" y="4506913"/>
              <a:ext cx="52388" cy="30163"/>
            </a:xfrm>
            <a:prstGeom prst="rect">
              <a:avLst/>
            </a:prstGeom>
            <a:solidFill>
              <a:srgbClr val="6DA8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7" name="Rectangle 187">
              <a:extLst>
                <a:ext uri="{FF2B5EF4-FFF2-40B4-BE49-F238E27FC236}">
                  <a16:creationId xmlns:a16="http://schemas.microsoft.com/office/drawing/2014/main" id="{E5C9BBA7-07E4-4EC4-AF02-AF9128A836A3}"/>
                </a:ext>
              </a:extLst>
            </p:cNvPr>
            <p:cNvSpPr>
              <a:spLocks noChangeArrowheads="1"/>
            </p:cNvSpPr>
            <p:nvPr/>
          </p:nvSpPr>
          <p:spPr bwMode="auto">
            <a:xfrm>
              <a:off x="12133263" y="3957638"/>
              <a:ext cx="52388" cy="517525"/>
            </a:xfrm>
            <a:prstGeom prst="rect">
              <a:avLst/>
            </a:prstGeom>
            <a:solidFill>
              <a:srgbClr val="FFCC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8" name="Freeform 188">
              <a:extLst>
                <a:ext uri="{FF2B5EF4-FFF2-40B4-BE49-F238E27FC236}">
                  <a16:creationId xmlns:a16="http://schemas.microsoft.com/office/drawing/2014/main" id="{855D839B-B83B-4CD0-97B4-7C938DCC6B3F}"/>
                </a:ext>
              </a:extLst>
            </p:cNvPr>
            <p:cNvSpPr>
              <a:spLocks noEditPoints="1"/>
            </p:cNvSpPr>
            <p:nvPr/>
          </p:nvSpPr>
          <p:spPr bwMode="auto">
            <a:xfrm>
              <a:off x="12141200" y="3883025"/>
              <a:ext cx="36513" cy="42863"/>
            </a:xfrm>
            <a:custGeom>
              <a:avLst/>
              <a:gdLst>
                <a:gd name="T0" fmla="*/ 0 w 23"/>
                <a:gd name="T1" fmla="*/ 27 h 27"/>
                <a:gd name="T2" fmla="*/ 23 w 23"/>
                <a:gd name="T3" fmla="*/ 27 h 27"/>
                <a:gd name="T4" fmla="*/ 11 w 23"/>
                <a:gd name="T5" fmla="*/ 0 h 27"/>
                <a:gd name="T6" fmla="*/ 0 w 23"/>
                <a:gd name="T7" fmla="*/ 27 h 27"/>
                <a:gd name="T8" fmla="*/ 0 w 23"/>
                <a:gd name="T9" fmla="*/ 27 h 27"/>
                <a:gd name="T10" fmla="*/ 0 w 23"/>
                <a:gd name="T11" fmla="*/ 27 h 27"/>
              </a:gdLst>
              <a:ahLst/>
              <a:cxnLst>
                <a:cxn ang="0">
                  <a:pos x="T0" y="T1"/>
                </a:cxn>
                <a:cxn ang="0">
                  <a:pos x="T2" y="T3"/>
                </a:cxn>
                <a:cxn ang="0">
                  <a:pos x="T4" y="T5"/>
                </a:cxn>
                <a:cxn ang="0">
                  <a:pos x="T6" y="T7"/>
                </a:cxn>
                <a:cxn ang="0">
                  <a:pos x="T8" y="T9"/>
                </a:cxn>
                <a:cxn ang="0">
                  <a:pos x="T10" y="T11"/>
                </a:cxn>
              </a:cxnLst>
              <a:rect l="0" t="0" r="r" b="b"/>
              <a:pathLst>
                <a:path w="23" h="27">
                  <a:moveTo>
                    <a:pt x="0" y="27"/>
                  </a:moveTo>
                  <a:lnTo>
                    <a:pt x="23" y="27"/>
                  </a:lnTo>
                  <a:lnTo>
                    <a:pt x="11" y="0"/>
                  </a:lnTo>
                  <a:lnTo>
                    <a:pt x="0" y="27"/>
                  </a:lnTo>
                  <a:close/>
                  <a:moveTo>
                    <a:pt x="0" y="27"/>
                  </a:moveTo>
                  <a:lnTo>
                    <a:pt x="0" y="27"/>
                  </a:lnTo>
                  <a:close/>
                </a:path>
              </a:pathLst>
            </a:custGeom>
            <a:solidFill>
              <a:srgbClr val="F2E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9" name="Freeform 189">
              <a:extLst>
                <a:ext uri="{FF2B5EF4-FFF2-40B4-BE49-F238E27FC236}">
                  <a16:creationId xmlns:a16="http://schemas.microsoft.com/office/drawing/2014/main" id="{6DB28BA0-99BE-4D05-B1C6-0C7389857ED8}"/>
                </a:ext>
              </a:extLst>
            </p:cNvPr>
            <p:cNvSpPr>
              <a:spLocks noEditPoints="1"/>
            </p:cNvSpPr>
            <p:nvPr/>
          </p:nvSpPr>
          <p:spPr bwMode="auto">
            <a:xfrm>
              <a:off x="12141200" y="3883025"/>
              <a:ext cx="36513" cy="42863"/>
            </a:xfrm>
            <a:custGeom>
              <a:avLst/>
              <a:gdLst>
                <a:gd name="T0" fmla="*/ 0 w 23"/>
                <a:gd name="T1" fmla="*/ 27 h 27"/>
                <a:gd name="T2" fmla="*/ 23 w 23"/>
                <a:gd name="T3" fmla="*/ 27 h 27"/>
                <a:gd name="T4" fmla="*/ 11 w 23"/>
                <a:gd name="T5" fmla="*/ 0 h 27"/>
                <a:gd name="T6" fmla="*/ 0 w 23"/>
                <a:gd name="T7" fmla="*/ 27 h 27"/>
                <a:gd name="T8" fmla="*/ 0 w 23"/>
                <a:gd name="T9" fmla="*/ 27 h 27"/>
                <a:gd name="T10" fmla="*/ 0 w 23"/>
                <a:gd name="T11" fmla="*/ 27 h 27"/>
              </a:gdLst>
              <a:ahLst/>
              <a:cxnLst>
                <a:cxn ang="0">
                  <a:pos x="T0" y="T1"/>
                </a:cxn>
                <a:cxn ang="0">
                  <a:pos x="T2" y="T3"/>
                </a:cxn>
                <a:cxn ang="0">
                  <a:pos x="T4" y="T5"/>
                </a:cxn>
                <a:cxn ang="0">
                  <a:pos x="T6" y="T7"/>
                </a:cxn>
                <a:cxn ang="0">
                  <a:pos x="T8" y="T9"/>
                </a:cxn>
                <a:cxn ang="0">
                  <a:pos x="T10" y="T11"/>
                </a:cxn>
              </a:cxnLst>
              <a:rect l="0" t="0" r="r" b="b"/>
              <a:pathLst>
                <a:path w="23" h="27">
                  <a:moveTo>
                    <a:pt x="0" y="27"/>
                  </a:moveTo>
                  <a:lnTo>
                    <a:pt x="23" y="27"/>
                  </a:lnTo>
                  <a:lnTo>
                    <a:pt x="11" y="0"/>
                  </a:lnTo>
                  <a:lnTo>
                    <a:pt x="0" y="27"/>
                  </a:lnTo>
                  <a:moveTo>
                    <a:pt x="0" y="27"/>
                  </a:moveTo>
                  <a:lnTo>
                    <a:pt x="0"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90" name="Group 334">
            <a:extLst>
              <a:ext uri="{FF2B5EF4-FFF2-40B4-BE49-F238E27FC236}">
                <a16:creationId xmlns:a16="http://schemas.microsoft.com/office/drawing/2014/main" id="{20CCF0F5-AC2E-4BFE-BC26-E42FDCC87381}"/>
              </a:ext>
            </a:extLst>
          </p:cNvPr>
          <p:cNvGrpSpPr>
            <a:grpSpLocks noChangeAspect="1"/>
          </p:cNvGrpSpPr>
          <p:nvPr/>
        </p:nvGrpSpPr>
        <p:grpSpPr>
          <a:xfrm>
            <a:off x="3185956" y="3230785"/>
            <a:ext cx="331782" cy="328361"/>
            <a:chOff x="9628188" y="5603875"/>
            <a:chExt cx="923926" cy="914400"/>
          </a:xfrm>
        </p:grpSpPr>
        <p:sp>
          <p:nvSpPr>
            <p:cNvPr id="91" name="Freeform 293">
              <a:extLst>
                <a:ext uri="{FF2B5EF4-FFF2-40B4-BE49-F238E27FC236}">
                  <a16:creationId xmlns:a16="http://schemas.microsoft.com/office/drawing/2014/main" id="{3FB1B463-3EBA-4224-A554-961185ECD9E7}"/>
                </a:ext>
              </a:extLst>
            </p:cNvPr>
            <p:cNvSpPr>
              <a:spLocks noEditPoints="1"/>
            </p:cNvSpPr>
            <p:nvPr/>
          </p:nvSpPr>
          <p:spPr bwMode="auto">
            <a:xfrm>
              <a:off x="9736138" y="5632450"/>
              <a:ext cx="628650" cy="857250"/>
            </a:xfrm>
            <a:custGeom>
              <a:avLst/>
              <a:gdLst>
                <a:gd name="T0" fmla="*/ 240 w 1024"/>
                <a:gd name="T1" fmla="*/ 392 h 1408"/>
                <a:gd name="T2" fmla="*/ 264 w 1024"/>
                <a:gd name="T3" fmla="*/ 368 h 1408"/>
                <a:gd name="T4" fmla="*/ 288 w 1024"/>
                <a:gd name="T5" fmla="*/ 392 h 1408"/>
                <a:gd name="T6" fmla="*/ 288 w 1024"/>
                <a:gd name="T7" fmla="*/ 1408 h 1408"/>
                <a:gd name="T8" fmla="*/ 736 w 1024"/>
                <a:gd name="T9" fmla="*/ 1408 h 1408"/>
                <a:gd name="T10" fmla="*/ 736 w 1024"/>
                <a:gd name="T11" fmla="*/ 1144 h 1408"/>
                <a:gd name="T12" fmla="*/ 760 w 1024"/>
                <a:gd name="T13" fmla="*/ 1120 h 1408"/>
                <a:gd name="T14" fmla="*/ 1024 w 1024"/>
                <a:gd name="T15" fmla="*/ 1120 h 1408"/>
                <a:gd name="T16" fmla="*/ 1024 w 1024"/>
                <a:gd name="T17" fmla="*/ 0 h 1408"/>
                <a:gd name="T18" fmla="*/ 288 w 1024"/>
                <a:gd name="T19" fmla="*/ 0 h 1408"/>
                <a:gd name="T20" fmla="*/ 288 w 1024"/>
                <a:gd name="T21" fmla="*/ 296 h 1408"/>
                <a:gd name="T22" fmla="*/ 264 w 1024"/>
                <a:gd name="T23" fmla="*/ 320 h 1408"/>
                <a:gd name="T24" fmla="*/ 240 w 1024"/>
                <a:gd name="T25" fmla="*/ 296 h 1408"/>
                <a:gd name="T26" fmla="*/ 240 w 1024"/>
                <a:gd name="T27" fmla="*/ 0 h 1408"/>
                <a:gd name="T28" fmla="*/ 0 w 1024"/>
                <a:gd name="T29" fmla="*/ 0 h 1408"/>
                <a:gd name="T30" fmla="*/ 0 w 1024"/>
                <a:gd name="T31" fmla="*/ 248 h 1408"/>
                <a:gd name="T32" fmla="*/ 56 w 1024"/>
                <a:gd name="T33" fmla="*/ 248 h 1408"/>
                <a:gd name="T34" fmla="*/ 128 w 1024"/>
                <a:gd name="T35" fmla="*/ 320 h 1408"/>
                <a:gd name="T36" fmla="*/ 56 w 1024"/>
                <a:gd name="T37" fmla="*/ 392 h 1408"/>
                <a:gd name="T38" fmla="*/ 0 w 1024"/>
                <a:gd name="T39" fmla="*/ 392 h 1408"/>
                <a:gd name="T40" fmla="*/ 0 w 1024"/>
                <a:gd name="T41" fmla="*/ 632 h 1408"/>
                <a:gd name="T42" fmla="*/ 56 w 1024"/>
                <a:gd name="T43" fmla="*/ 632 h 1408"/>
                <a:gd name="T44" fmla="*/ 128 w 1024"/>
                <a:gd name="T45" fmla="*/ 704 h 1408"/>
                <a:gd name="T46" fmla="*/ 56 w 1024"/>
                <a:gd name="T47" fmla="*/ 776 h 1408"/>
                <a:gd name="T48" fmla="*/ 0 w 1024"/>
                <a:gd name="T49" fmla="*/ 776 h 1408"/>
                <a:gd name="T50" fmla="*/ 0 w 1024"/>
                <a:gd name="T51" fmla="*/ 1016 h 1408"/>
                <a:gd name="T52" fmla="*/ 56 w 1024"/>
                <a:gd name="T53" fmla="*/ 1016 h 1408"/>
                <a:gd name="T54" fmla="*/ 128 w 1024"/>
                <a:gd name="T55" fmla="*/ 1088 h 1408"/>
                <a:gd name="T56" fmla="*/ 56 w 1024"/>
                <a:gd name="T57" fmla="*/ 1160 h 1408"/>
                <a:gd name="T58" fmla="*/ 0 w 1024"/>
                <a:gd name="T59" fmla="*/ 1160 h 1408"/>
                <a:gd name="T60" fmla="*/ 0 w 1024"/>
                <a:gd name="T61" fmla="*/ 1408 h 1408"/>
                <a:gd name="T62" fmla="*/ 240 w 1024"/>
                <a:gd name="T63" fmla="*/ 1408 h 1408"/>
                <a:gd name="T64" fmla="*/ 240 w 1024"/>
                <a:gd name="T65" fmla="*/ 392 h 1408"/>
                <a:gd name="T66" fmla="*/ 240 w 1024"/>
                <a:gd name="T67" fmla="*/ 392 h 1408"/>
                <a:gd name="T68" fmla="*/ 240 w 1024"/>
                <a:gd name="T69" fmla="*/ 392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4" h="1408">
                  <a:moveTo>
                    <a:pt x="240" y="392"/>
                  </a:moveTo>
                  <a:cubicBezTo>
                    <a:pt x="240" y="379"/>
                    <a:pt x="251" y="368"/>
                    <a:pt x="264" y="368"/>
                  </a:cubicBezTo>
                  <a:cubicBezTo>
                    <a:pt x="277" y="368"/>
                    <a:pt x="288" y="379"/>
                    <a:pt x="288" y="392"/>
                  </a:cubicBezTo>
                  <a:cubicBezTo>
                    <a:pt x="288" y="1408"/>
                    <a:pt x="288" y="1408"/>
                    <a:pt x="288" y="1408"/>
                  </a:cubicBezTo>
                  <a:cubicBezTo>
                    <a:pt x="736" y="1408"/>
                    <a:pt x="736" y="1408"/>
                    <a:pt x="736" y="1408"/>
                  </a:cubicBezTo>
                  <a:cubicBezTo>
                    <a:pt x="736" y="1144"/>
                    <a:pt x="736" y="1144"/>
                    <a:pt x="736" y="1144"/>
                  </a:cubicBezTo>
                  <a:cubicBezTo>
                    <a:pt x="736" y="1131"/>
                    <a:pt x="747" y="1120"/>
                    <a:pt x="760" y="1120"/>
                  </a:cubicBezTo>
                  <a:cubicBezTo>
                    <a:pt x="1024" y="1120"/>
                    <a:pt x="1024" y="1120"/>
                    <a:pt x="1024" y="1120"/>
                  </a:cubicBezTo>
                  <a:cubicBezTo>
                    <a:pt x="1024" y="0"/>
                    <a:pt x="1024" y="0"/>
                    <a:pt x="1024" y="0"/>
                  </a:cubicBezTo>
                  <a:cubicBezTo>
                    <a:pt x="288" y="0"/>
                    <a:pt x="288" y="0"/>
                    <a:pt x="288" y="0"/>
                  </a:cubicBezTo>
                  <a:cubicBezTo>
                    <a:pt x="288" y="296"/>
                    <a:pt x="288" y="296"/>
                    <a:pt x="288" y="296"/>
                  </a:cubicBezTo>
                  <a:cubicBezTo>
                    <a:pt x="288" y="309"/>
                    <a:pt x="277" y="320"/>
                    <a:pt x="264" y="320"/>
                  </a:cubicBezTo>
                  <a:cubicBezTo>
                    <a:pt x="251" y="320"/>
                    <a:pt x="240" y="309"/>
                    <a:pt x="240" y="296"/>
                  </a:cubicBezTo>
                  <a:cubicBezTo>
                    <a:pt x="240" y="0"/>
                    <a:pt x="240" y="0"/>
                    <a:pt x="240" y="0"/>
                  </a:cubicBezTo>
                  <a:cubicBezTo>
                    <a:pt x="0" y="0"/>
                    <a:pt x="0" y="0"/>
                    <a:pt x="0" y="0"/>
                  </a:cubicBezTo>
                  <a:cubicBezTo>
                    <a:pt x="0" y="248"/>
                    <a:pt x="0" y="248"/>
                    <a:pt x="0" y="248"/>
                  </a:cubicBezTo>
                  <a:cubicBezTo>
                    <a:pt x="56" y="248"/>
                    <a:pt x="56" y="248"/>
                    <a:pt x="56" y="248"/>
                  </a:cubicBezTo>
                  <a:cubicBezTo>
                    <a:pt x="96" y="248"/>
                    <a:pt x="128" y="280"/>
                    <a:pt x="128" y="320"/>
                  </a:cubicBezTo>
                  <a:cubicBezTo>
                    <a:pt x="128" y="360"/>
                    <a:pt x="96" y="392"/>
                    <a:pt x="56" y="392"/>
                  </a:cubicBezTo>
                  <a:cubicBezTo>
                    <a:pt x="0" y="392"/>
                    <a:pt x="0" y="392"/>
                    <a:pt x="0" y="392"/>
                  </a:cubicBezTo>
                  <a:cubicBezTo>
                    <a:pt x="0" y="632"/>
                    <a:pt x="0" y="632"/>
                    <a:pt x="0" y="632"/>
                  </a:cubicBezTo>
                  <a:cubicBezTo>
                    <a:pt x="56" y="632"/>
                    <a:pt x="56" y="632"/>
                    <a:pt x="56" y="632"/>
                  </a:cubicBezTo>
                  <a:cubicBezTo>
                    <a:pt x="96" y="632"/>
                    <a:pt x="128" y="664"/>
                    <a:pt x="128" y="704"/>
                  </a:cubicBezTo>
                  <a:cubicBezTo>
                    <a:pt x="128" y="744"/>
                    <a:pt x="96" y="776"/>
                    <a:pt x="56" y="776"/>
                  </a:cubicBezTo>
                  <a:cubicBezTo>
                    <a:pt x="0" y="776"/>
                    <a:pt x="0" y="776"/>
                    <a:pt x="0" y="776"/>
                  </a:cubicBezTo>
                  <a:cubicBezTo>
                    <a:pt x="0" y="1016"/>
                    <a:pt x="0" y="1016"/>
                    <a:pt x="0" y="1016"/>
                  </a:cubicBezTo>
                  <a:cubicBezTo>
                    <a:pt x="56" y="1016"/>
                    <a:pt x="56" y="1016"/>
                    <a:pt x="56" y="1016"/>
                  </a:cubicBezTo>
                  <a:cubicBezTo>
                    <a:pt x="96" y="1016"/>
                    <a:pt x="128" y="1048"/>
                    <a:pt x="128" y="1088"/>
                  </a:cubicBezTo>
                  <a:cubicBezTo>
                    <a:pt x="128" y="1128"/>
                    <a:pt x="96" y="1160"/>
                    <a:pt x="56" y="1160"/>
                  </a:cubicBezTo>
                  <a:cubicBezTo>
                    <a:pt x="0" y="1160"/>
                    <a:pt x="0" y="1160"/>
                    <a:pt x="0" y="1160"/>
                  </a:cubicBezTo>
                  <a:cubicBezTo>
                    <a:pt x="0" y="1408"/>
                    <a:pt x="0" y="1408"/>
                    <a:pt x="0" y="1408"/>
                  </a:cubicBezTo>
                  <a:cubicBezTo>
                    <a:pt x="240" y="1408"/>
                    <a:pt x="240" y="1408"/>
                    <a:pt x="240" y="1408"/>
                  </a:cubicBezTo>
                  <a:lnTo>
                    <a:pt x="240" y="392"/>
                  </a:lnTo>
                  <a:close/>
                  <a:moveTo>
                    <a:pt x="240" y="392"/>
                  </a:moveTo>
                  <a:cubicBezTo>
                    <a:pt x="240" y="392"/>
                    <a:pt x="240" y="392"/>
                    <a:pt x="240" y="39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2" name="Freeform 294">
              <a:extLst>
                <a:ext uri="{FF2B5EF4-FFF2-40B4-BE49-F238E27FC236}">
                  <a16:creationId xmlns:a16="http://schemas.microsoft.com/office/drawing/2014/main" id="{44DE0149-702A-4756-AE74-4C3224293E6B}"/>
                </a:ext>
              </a:extLst>
            </p:cNvPr>
            <p:cNvSpPr>
              <a:spLocks noEditPoints="1"/>
            </p:cNvSpPr>
            <p:nvPr/>
          </p:nvSpPr>
          <p:spPr bwMode="auto">
            <a:xfrm>
              <a:off x="10472738" y="5618163"/>
              <a:ext cx="49213" cy="885825"/>
            </a:xfrm>
            <a:custGeom>
              <a:avLst/>
              <a:gdLst>
                <a:gd name="T0" fmla="*/ 72 w 80"/>
                <a:gd name="T1" fmla="*/ 1432 h 1456"/>
                <a:gd name="T2" fmla="*/ 80 w 80"/>
                <a:gd name="T3" fmla="*/ 1432 h 1456"/>
                <a:gd name="T4" fmla="*/ 80 w 80"/>
                <a:gd name="T5" fmla="*/ 24 h 1456"/>
                <a:gd name="T6" fmla="*/ 72 w 80"/>
                <a:gd name="T7" fmla="*/ 24 h 1456"/>
                <a:gd name="T8" fmla="*/ 48 w 80"/>
                <a:gd name="T9" fmla="*/ 0 h 1456"/>
                <a:gd name="T10" fmla="*/ 0 w 80"/>
                <a:gd name="T11" fmla="*/ 0 h 1456"/>
                <a:gd name="T12" fmla="*/ 0 w 80"/>
                <a:gd name="T13" fmla="*/ 1456 h 1456"/>
                <a:gd name="T14" fmla="*/ 48 w 80"/>
                <a:gd name="T15" fmla="*/ 1456 h 1456"/>
                <a:gd name="T16" fmla="*/ 72 w 80"/>
                <a:gd name="T17" fmla="*/ 1432 h 1456"/>
                <a:gd name="T18" fmla="*/ 72 w 80"/>
                <a:gd name="T19" fmla="*/ 1432 h 1456"/>
                <a:gd name="T20" fmla="*/ 72 w 80"/>
                <a:gd name="T21" fmla="*/ 1432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1456">
                  <a:moveTo>
                    <a:pt x="72" y="1432"/>
                  </a:moveTo>
                  <a:cubicBezTo>
                    <a:pt x="80" y="1432"/>
                    <a:pt x="80" y="1432"/>
                    <a:pt x="80" y="1432"/>
                  </a:cubicBezTo>
                  <a:cubicBezTo>
                    <a:pt x="80" y="24"/>
                    <a:pt x="80" y="24"/>
                    <a:pt x="80" y="24"/>
                  </a:cubicBezTo>
                  <a:cubicBezTo>
                    <a:pt x="72" y="24"/>
                    <a:pt x="72" y="24"/>
                    <a:pt x="72" y="24"/>
                  </a:cubicBezTo>
                  <a:cubicBezTo>
                    <a:pt x="59" y="24"/>
                    <a:pt x="48" y="13"/>
                    <a:pt x="48" y="0"/>
                  </a:cubicBezTo>
                  <a:cubicBezTo>
                    <a:pt x="0" y="0"/>
                    <a:pt x="0" y="0"/>
                    <a:pt x="0" y="0"/>
                  </a:cubicBezTo>
                  <a:cubicBezTo>
                    <a:pt x="0" y="1456"/>
                    <a:pt x="0" y="1456"/>
                    <a:pt x="0" y="1456"/>
                  </a:cubicBezTo>
                  <a:cubicBezTo>
                    <a:pt x="48" y="1456"/>
                    <a:pt x="48" y="1456"/>
                    <a:pt x="48" y="1456"/>
                  </a:cubicBezTo>
                  <a:cubicBezTo>
                    <a:pt x="48" y="1443"/>
                    <a:pt x="59" y="1432"/>
                    <a:pt x="72" y="1432"/>
                  </a:cubicBezTo>
                  <a:close/>
                  <a:moveTo>
                    <a:pt x="72" y="1432"/>
                  </a:moveTo>
                  <a:cubicBezTo>
                    <a:pt x="72" y="1432"/>
                    <a:pt x="72" y="1432"/>
                    <a:pt x="72" y="1432"/>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93" name="Freeform 295">
              <a:extLst>
                <a:ext uri="{FF2B5EF4-FFF2-40B4-BE49-F238E27FC236}">
                  <a16:creationId xmlns:a16="http://schemas.microsoft.com/office/drawing/2014/main" id="{E04663B1-FFD1-4D6E-ABF8-00F249A4919C}"/>
                </a:ext>
              </a:extLst>
            </p:cNvPr>
            <p:cNvSpPr>
              <a:spLocks noEditPoints="1"/>
            </p:cNvSpPr>
            <p:nvPr/>
          </p:nvSpPr>
          <p:spPr bwMode="auto">
            <a:xfrm>
              <a:off x="10223501" y="5618163"/>
              <a:ext cx="220663" cy="885825"/>
            </a:xfrm>
            <a:custGeom>
              <a:avLst/>
              <a:gdLst>
                <a:gd name="T0" fmla="*/ 102 w 358"/>
                <a:gd name="T1" fmla="*/ 1432 h 1456"/>
                <a:gd name="T2" fmla="*/ 358 w 358"/>
                <a:gd name="T3" fmla="*/ 1432 h 1456"/>
                <a:gd name="T4" fmla="*/ 358 w 358"/>
                <a:gd name="T5" fmla="*/ 24 h 1456"/>
                <a:gd name="T6" fmla="*/ 350 w 358"/>
                <a:gd name="T7" fmla="*/ 24 h 1456"/>
                <a:gd name="T8" fmla="*/ 326 w 358"/>
                <a:gd name="T9" fmla="*/ 0 h 1456"/>
                <a:gd name="T10" fmla="*/ 278 w 358"/>
                <a:gd name="T11" fmla="*/ 0 h 1456"/>
                <a:gd name="T12" fmla="*/ 278 w 358"/>
                <a:gd name="T13" fmla="*/ 1168 h 1456"/>
                <a:gd name="T14" fmla="*/ 278 w 358"/>
                <a:gd name="T15" fmla="*/ 1170 h 1456"/>
                <a:gd name="T16" fmla="*/ 278 w 358"/>
                <a:gd name="T17" fmla="*/ 1172 h 1456"/>
                <a:gd name="T18" fmla="*/ 278 w 358"/>
                <a:gd name="T19" fmla="*/ 1173 h 1456"/>
                <a:gd name="T20" fmla="*/ 277 w 358"/>
                <a:gd name="T21" fmla="*/ 1175 h 1456"/>
                <a:gd name="T22" fmla="*/ 277 w 358"/>
                <a:gd name="T23" fmla="*/ 1175 h 1456"/>
                <a:gd name="T24" fmla="*/ 276 w 358"/>
                <a:gd name="T25" fmla="*/ 1177 h 1456"/>
                <a:gd name="T26" fmla="*/ 276 w 358"/>
                <a:gd name="T27" fmla="*/ 1177 h 1456"/>
                <a:gd name="T28" fmla="*/ 275 w 358"/>
                <a:gd name="T29" fmla="*/ 1179 h 1456"/>
                <a:gd name="T30" fmla="*/ 275 w 358"/>
                <a:gd name="T31" fmla="*/ 1179 h 1456"/>
                <a:gd name="T32" fmla="*/ 274 w 358"/>
                <a:gd name="T33" fmla="*/ 1181 h 1456"/>
                <a:gd name="T34" fmla="*/ 274 w 358"/>
                <a:gd name="T35" fmla="*/ 1181 h 1456"/>
                <a:gd name="T36" fmla="*/ 273 w 358"/>
                <a:gd name="T37" fmla="*/ 1183 h 1456"/>
                <a:gd name="T38" fmla="*/ 273 w 358"/>
                <a:gd name="T39" fmla="*/ 1183 h 1456"/>
                <a:gd name="T40" fmla="*/ 271 w 358"/>
                <a:gd name="T41" fmla="*/ 1185 h 1456"/>
                <a:gd name="T42" fmla="*/ 271 w 358"/>
                <a:gd name="T43" fmla="*/ 1185 h 1456"/>
                <a:gd name="T44" fmla="*/ 0 w 358"/>
                <a:gd name="T45" fmla="*/ 1456 h 1456"/>
                <a:gd name="T46" fmla="*/ 78 w 358"/>
                <a:gd name="T47" fmla="*/ 1456 h 1456"/>
                <a:gd name="T48" fmla="*/ 102 w 358"/>
                <a:gd name="T49" fmla="*/ 1432 h 1456"/>
                <a:gd name="T50" fmla="*/ 102 w 358"/>
                <a:gd name="T51" fmla="*/ 1432 h 1456"/>
                <a:gd name="T52" fmla="*/ 102 w 358"/>
                <a:gd name="T53" fmla="*/ 1432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8" h="1456">
                  <a:moveTo>
                    <a:pt x="102" y="1432"/>
                  </a:moveTo>
                  <a:cubicBezTo>
                    <a:pt x="358" y="1432"/>
                    <a:pt x="358" y="1432"/>
                    <a:pt x="358" y="1432"/>
                  </a:cubicBezTo>
                  <a:cubicBezTo>
                    <a:pt x="358" y="24"/>
                    <a:pt x="358" y="24"/>
                    <a:pt x="358" y="24"/>
                  </a:cubicBezTo>
                  <a:cubicBezTo>
                    <a:pt x="350" y="24"/>
                    <a:pt x="350" y="24"/>
                    <a:pt x="350" y="24"/>
                  </a:cubicBezTo>
                  <a:cubicBezTo>
                    <a:pt x="337" y="24"/>
                    <a:pt x="326" y="13"/>
                    <a:pt x="326" y="0"/>
                  </a:cubicBezTo>
                  <a:cubicBezTo>
                    <a:pt x="278" y="0"/>
                    <a:pt x="278" y="0"/>
                    <a:pt x="278" y="0"/>
                  </a:cubicBezTo>
                  <a:cubicBezTo>
                    <a:pt x="278" y="1168"/>
                    <a:pt x="278" y="1168"/>
                    <a:pt x="278" y="1168"/>
                  </a:cubicBezTo>
                  <a:cubicBezTo>
                    <a:pt x="278" y="1169"/>
                    <a:pt x="278" y="1170"/>
                    <a:pt x="278" y="1170"/>
                  </a:cubicBezTo>
                  <a:cubicBezTo>
                    <a:pt x="278" y="1171"/>
                    <a:pt x="278" y="1172"/>
                    <a:pt x="278" y="1172"/>
                  </a:cubicBezTo>
                  <a:cubicBezTo>
                    <a:pt x="278" y="1172"/>
                    <a:pt x="278" y="1173"/>
                    <a:pt x="278" y="1173"/>
                  </a:cubicBezTo>
                  <a:cubicBezTo>
                    <a:pt x="277" y="1173"/>
                    <a:pt x="277" y="1174"/>
                    <a:pt x="277" y="1175"/>
                  </a:cubicBezTo>
                  <a:cubicBezTo>
                    <a:pt x="277" y="1175"/>
                    <a:pt x="277" y="1175"/>
                    <a:pt x="277" y="1175"/>
                  </a:cubicBezTo>
                  <a:cubicBezTo>
                    <a:pt x="277" y="1176"/>
                    <a:pt x="277" y="1176"/>
                    <a:pt x="276" y="1177"/>
                  </a:cubicBezTo>
                  <a:cubicBezTo>
                    <a:pt x="276" y="1177"/>
                    <a:pt x="276" y="1177"/>
                    <a:pt x="276" y="1177"/>
                  </a:cubicBezTo>
                  <a:cubicBezTo>
                    <a:pt x="276" y="1178"/>
                    <a:pt x="276" y="1178"/>
                    <a:pt x="275" y="1179"/>
                  </a:cubicBezTo>
                  <a:cubicBezTo>
                    <a:pt x="275" y="1179"/>
                    <a:pt x="275" y="1179"/>
                    <a:pt x="275" y="1179"/>
                  </a:cubicBezTo>
                  <a:cubicBezTo>
                    <a:pt x="275" y="1180"/>
                    <a:pt x="275" y="1180"/>
                    <a:pt x="274" y="1181"/>
                  </a:cubicBezTo>
                  <a:cubicBezTo>
                    <a:pt x="274" y="1181"/>
                    <a:pt x="274" y="1181"/>
                    <a:pt x="274" y="1181"/>
                  </a:cubicBezTo>
                  <a:cubicBezTo>
                    <a:pt x="274" y="1182"/>
                    <a:pt x="273" y="1182"/>
                    <a:pt x="273" y="1183"/>
                  </a:cubicBezTo>
                  <a:cubicBezTo>
                    <a:pt x="273" y="1183"/>
                    <a:pt x="273" y="1183"/>
                    <a:pt x="273" y="1183"/>
                  </a:cubicBezTo>
                  <a:cubicBezTo>
                    <a:pt x="272" y="1184"/>
                    <a:pt x="272" y="1184"/>
                    <a:pt x="271" y="1185"/>
                  </a:cubicBezTo>
                  <a:cubicBezTo>
                    <a:pt x="271" y="1185"/>
                    <a:pt x="271" y="1185"/>
                    <a:pt x="271" y="1185"/>
                  </a:cubicBezTo>
                  <a:cubicBezTo>
                    <a:pt x="0" y="1456"/>
                    <a:pt x="0" y="1456"/>
                    <a:pt x="0" y="1456"/>
                  </a:cubicBezTo>
                  <a:cubicBezTo>
                    <a:pt x="78" y="1456"/>
                    <a:pt x="78" y="1456"/>
                    <a:pt x="78" y="1456"/>
                  </a:cubicBezTo>
                  <a:cubicBezTo>
                    <a:pt x="78" y="1443"/>
                    <a:pt x="89" y="1432"/>
                    <a:pt x="102" y="1432"/>
                  </a:cubicBezTo>
                  <a:close/>
                  <a:moveTo>
                    <a:pt x="102" y="1432"/>
                  </a:moveTo>
                  <a:cubicBezTo>
                    <a:pt x="102" y="1432"/>
                    <a:pt x="102" y="1432"/>
                    <a:pt x="102" y="143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94" name="Freeform 296">
              <a:extLst>
                <a:ext uri="{FF2B5EF4-FFF2-40B4-BE49-F238E27FC236}">
                  <a16:creationId xmlns:a16="http://schemas.microsoft.com/office/drawing/2014/main" id="{0C0E6F86-70CD-40F1-A8A4-8CC94EA623CE}"/>
                </a:ext>
              </a:extLst>
            </p:cNvPr>
            <p:cNvSpPr>
              <a:spLocks noEditPoints="1"/>
            </p:cNvSpPr>
            <p:nvPr/>
          </p:nvSpPr>
          <p:spPr bwMode="auto">
            <a:xfrm>
              <a:off x="10217151" y="6343650"/>
              <a:ext cx="127000" cy="125413"/>
            </a:xfrm>
            <a:custGeom>
              <a:avLst/>
              <a:gdLst>
                <a:gd name="T0" fmla="*/ 0 w 80"/>
                <a:gd name="T1" fmla="*/ 0 h 79"/>
                <a:gd name="T2" fmla="*/ 0 w 80"/>
                <a:gd name="T3" fmla="*/ 79 h 79"/>
                <a:gd name="T4" fmla="*/ 80 w 80"/>
                <a:gd name="T5" fmla="*/ 0 h 79"/>
                <a:gd name="T6" fmla="*/ 0 w 80"/>
                <a:gd name="T7" fmla="*/ 0 h 79"/>
                <a:gd name="T8" fmla="*/ 0 w 80"/>
                <a:gd name="T9" fmla="*/ 0 h 79"/>
                <a:gd name="T10" fmla="*/ 0 w 80"/>
                <a:gd name="T11" fmla="*/ 0 h 79"/>
              </a:gdLst>
              <a:ahLst/>
              <a:cxnLst>
                <a:cxn ang="0">
                  <a:pos x="T0" y="T1"/>
                </a:cxn>
                <a:cxn ang="0">
                  <a:pos x="T2" y="T3"/>
                </a:cxn>
                <a:cxn ang="0">
                  <a:pos x="T4" y="T5"/>
                </a:cxn>
                <a:cxn ang="0">
                  <a:pos x="T6" y="T7"/>
                </a:cxn>
                <a:cxn ang="0">
                  <a:pos x="T8" y="T9"/>
                </a:cxn>
                <a:cxn ang="0">
                  <a:pos x="T10" y="T11"/>
                </a:cxn>
              </a:cxnLst>
              <a:rect l="0" t="0" r="r" b="b"/>
              <a:pathLst>
                <a:path w="80" h="79">
                  <a:moveTo>
                    <a:pt x="0" y="0"/>
                  </a:moveTo>
                  <a:lnTo>
                    <a:pt x="0" y="79"/>
                  </a:lnTo>
                  <a:lnTo>
                    <a:pt x="80" y="0"/>
                  </a:lnTo>
                  <a:lnTo>
                    <a:pt x="0" y="0"/>
                  </a:lnTo>
                  <a:close/>
                  <a:moveTo>
                    <a:pt x="0" y="0"/>
                  </a:move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95" name="Freeform 297">
              <a:extLst>
                <a:ext uri="{FF2B5EF4-FFF2-40B4-BE49-F238E27FC236}">
                  <a16:creationId xmlns:a16="http://schemas.microsoft.com/office/drawing/2014/main" id="{5F0EE44C-3B9B-40D8-B75C-5CC574BFC38E}"/>
                </a:ext>
              </a:extLst>
            </p:cNvPr>
            <p:cNvSpPr>
              <a:spLocks noEditPoints="1"/>
            </p:cNvSpPr>
            <p:nvPr/>
          </p:nvSpPr>
          <p:spPr bwMode="auto">
            <a:xfrm>
              <a:off x="10217151" y="6343650"/>
              <a:ext cx="127000" cy="125413"/>
            </a:xfrm>
            <a:custGeom>
              <a:avLst/>
              <a:gdLst>
                <a:gd name="T0" fmla="*/ 0 w 80"/>
                <a:gd name="T1" fmla="*/ 0 h 79"/>
                <a:gd name="T2" fmla="*/ 0 w 80"/>
                <a:gd name="T3" fmla="*/ 79 h 79"/>
                <a:gd name="T4" fmla="*/ 80 w 80"/>
                <a:gd name="T5" fmla="*/ 0 h 79"/>
                <a:gd name="T6" fmla="*/ 0 w 80"/>
                <a:gd name="T7" fmla="*/ 0 h 79"/>
                <a:gd name="T8" fmla="*/ 0 w 80"/>
                <a:gd name="T9" fmla="*/ 0 h 79"/>
                <a:gd name="T10" fmla="*/ 0 w 80"/>
                <a:gd name="T11" fmla="*/ 0 h 79"/>
              </a:gdLst>
              <a:ahLst/>
              <a:cxnLst>
                <a:cxn ang="0">
                  <a:pos x="T0" y="T1"/>
                </a:cxn>
                <a:cxn ang="0">
                  <a:pos x="T2" y="T3"/>
                </a:cxn>
                <a:cxn ang="0">
                  <a:pos x="T4" y="T5"/>
                </a:cxn>
                <a:cxn ang="0">
                  <a:pos x="T6" y="T7"/>
                </a:cxn>
                <a:cxn ang="0">
                  <a:pos x="T8" y="T9"/>
                </a:cxn>
                <a:cxn ang="0">
                  <a:pos x="T10" y="T11"/>
                </a:cxn>
              </a:cxnLst>
              <a:rect l="0" t="0" r="r" b="b"/>
              <a:pathLst>
                <a:path w="80" h="79">
                  <a:moveTo>
                    <a:pt x="0" y="0"/>
                  </a:moveTo>
                  <a:lnTo>
                    <a:pt x="0" y="79"/>
                  </a:lnTo>
                  <a:lnTo>
                    <a:pt x="80" y="0"/>
                  </a:lnTo>
                  <a:lnTo>
                    <a:pt x="0" y="0"/>
                  </a:lnTo>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6" name="Freeform 298">
              <a:extLst>
                <a:ext uri="{FF2B5EF4-FFF2-40B4-BE49-F238E27FC236}">
                  <a16:creationId xmlns:a16="http://schemas.microsoft.com/office/drawing/2014/main" id="{1B5D9121-6FC9-4ECF-A969-C95747522D5C}"/>
                </a:ext>
              </a:extLst>
            </p:cNvPr>
            <p:cNvSpPr>
              <a:spLocks noEditPoints="1"/>
            </p:cNvSpPr>
            <p:nvPr/>
          </p:nvSpPr>
          <p:spPr bwMode="auto">
            <a:xfrm>
              <a:off x="9883776" y="5856288"/>
              <a:ext cx="28575" cy="633413"/>
            </a:xfrm>
            <a:custGeom>
              <a:avLst/>
              <a:gdLst>
                <a:gd name="T0" fmla="*/ 24 w 48"/>
                <a:gd name="T1" fmla="*/ 0 h 1040"/>
                <a:gd name="T2" fmla="*/ 0 w 48"/>
                <a:gd name="T3" fmla="*/ 24 h 1040"/>
                <a:gd name="T4" fmla="*/ 0 w 48"/>
                <a:gd name="T5" fmla="*/ 1040 h 1040"/>
                <a:gd name="T6" fmla="*/ 48 w 48"/>
                <a:gd name="T7" fmla="*/ 1040 h 1040"/>
                <a:gd name="T8" fmla="*/ 48 w 48"/>
                <a:gd name="T9" fmla="*/ 24 h 1040"/>
                <a:gd name="T10" fmla="*/ 24 w 48"/>
                <a:gd name="T11" fmla="*/ 0 h 1040"/>
                <a:gd name="T12" fmla="*/ 24 w 48"/>
                <a:gd name="T13" fmla="*/ 0 h 1040"/>
                <a:gd name="T14" fmla="*/ 24 w 48"/>
                <a:gd name="T15" fmla="*/ 0 h 10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040">
                  <a:moveTo>
                    <a:pt x="24" y="0"/>
                  </a:moveTo>
                  <a:cubicBezTo>
                    <a:pt x="11" y="0"/>
                    <a:pt x="0" y="11"/>
                    <a:pt x="0" y="24"/>
                  </a:cubicBezTo>
                  <a:cubicBezTo>
                    <a:pt x="0" y="1040"/>
                    <a:pt x="0" y="1040"/>
                    <a:pt x="0" y="1040"/>
                  </a:cubicBezTo>
                  <a:cubicBezTo>
                    <a:pt x="48" y="1040"/>
                    <a:pt x="48" y="1040"/>
                    <a:pt x="48" y="1040"/>
                  </a:cubicBezTo>
                  <a:cubicBezTo>
                    <a:pt x="48" y="24"/>
                    <a:pt x="48" y="24"/>
                    <a:pt x="48" y="24"/>
                  </a:cubicBezTo>
                  <a:cubicBezTo>
                    <a:pt x="48" y="11"/>
                    <a:pt x="37" y="0"/>
                    <a:pt x="24" y="0"/>
                  </a:cubicBezTo>
                  <a:close/>
                  <a:moveTo>
                    <a:pt x="24" y="0"/>
                  </a:moveTo>
                  <a:cubicBezTo>
                    <a:pt x="24" y="0"/>
                    <a:pt x="24" y="0"/>
                    <a:pt x="24" y="0"/>
                  </a:cubicBezTo>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97" name="Freeform 299">
              <a:extLst>
                <a:ext uri="{FF2B5EF4-FFF2-40B4-BE49-F238E27FC236}">
                  <a16:creationId xmlns:a16="http://schemas.microsoft.com/office/drawing/2014/main" id="{B5B94FD3-60CD-4813-ABB5-99B866DA6847}"/>
                </a:ext>
              </a:extLst>
            </p:cNvPr>
            <p:cNvSpPr>
              <a:spLocks noEditPoints="1"/>
            </p:cNvSpPr>
            <p:nvPr/>
          </p:nvSpPr>
          <p:spPr bwMode="auto">
            <a:xfrm>
              <a:off x="9883776" y="5632450"/>
              <a:ext cx="28575" cy="195263"/>
            </a:xfrm>
            <a:custGeom>
              <a:avLst/>
              <a:gdLst>
                <a:gd name="T0" fmla="*/ 24 w 48"/>
                <a:gd name="T1" fmla="*/ 320 h 320"/>
                <a:gd name="T2" fmla="*/ 48 w 48"/>
                <a:gd name="T3" fmla="*/ 296 h 320"/>
                <a:gd name="T4" fmla="*/ 48 w 48"/>
                <a:gd name="T5" fmla="*/ 0 h 320"/>
                <a:gd name="T6" fmla="*/ 0 w 48"/>
                <a:gd name="T7" fmla="*/ 0 h 320"/>
                <a:gd name="T8" fmla="*/ 0 w 48"/>
                <a:gd name="T9" fmla="*/ 296 h 320"/>
                <a:gd name="T10" fmla="*/ 24 w 48"/>
                <a:gd name="T11" fmla="*/ 320 h 320"/>
                <a:gd name="T12" fmla="*/ 24 w 48"/>
                <a:gd name="T13" fmla="*/ 320 h 320"/>
                <a:gd name="T14" fmla="*/ 24 w 48"/>
                <a:gd name="T15" fmla="*/ 320 h 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20">
                  <a:moveTo>
                    <a:pt x="24" y="320"/>
                  </a:moveTo>
                  <a:cubicBezTo>
                    <a:pt x="37" y="320"/>
                    <a:pt x="48" y="309"/>
                    <a:pt x="48" y="296"/>
                  </a:cubicBezTo>
                  <a:cubicBezTo>
                    <a:pt x="48" y="0"/>
                    <a:pt x="48" y="0"/>
                    <a:pt x="48" y="0"/>
                  </a:cubicBezTo>
                  <a:cubicBezTo>
                    <a:pt x="0" y="0"/>
                    <a:pt x="0" y="0"/>
                    <a:pt x="0" y="0"/>
                  </a:cubicBezTo>
                  <a:cubicBezTo>
                    <a:pt x="0" y="296"/>
                    <a:pt x="0" y="296"/>
                    <a:pt x="0" y="296"/>
                  </a:cubicBezTo>
                  <a:cubicBezTo>
                    <a:pt x="0" y="309"/>
                    <a:pt x="11" y="320"/>
                    <a:pt x="24" y="320"/>
                  </a:cubicBezTo>
                  <a:close/>
                  <a:moveTo>
                    <a:pt x="24" y="320"/>
                  </a:moveTo>
                  <a:cubicBezTo>
                    <a:pt x="24" y="320"/>
                    <a:pt x="24" y="320"/>
                    <a:pt x="24" y="320"/>
                  </a:cubicBezTo>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98" name="Freeform 300">
              <a:extLst>
                <a:ext uri="{FF2B5EF4-FFF2-40B4-BE49-F238E27FC236}">
                  <a16:creationId xmlns:a16="http://schemas.microsoft.com/office/drawing/2014/main" id="{50DF90EC-726A-4C56-8D99-669491572C43}"/>
                </a:ext>
              </a:extLst>
            </p:cNvPr>
            <p:cNvSpPr>
              <a:spLocks noEditPoints="1"/>
            </p:cNvSpPr>
            <p:nvPr/>
          </p:nvSpPr>
          <p:spPr bwMode="auto">
            <a:xfrm>
              <a:off x="10271126" y="5603875"/>
              <a:ext cx="201613" cy="914400"/>
            </a:xfrm>
            <a:custGeom>
              <a:avLst/>
              <a:gdLst>
                <a:gd name="T0" fmla="*/ 304 w 328"/>
                <a:gd name="T1" fmla="*/ 0 h 1504"/>
                <a:gd name="T2" fmla="*/ 272 w 328"/>
                <a:gd name="T3" fmla="*/ 0 h 1504"/>
                <a:gd name="T4" fmla="*/ 248 w 328"/>
                <a:gd name="T5" fmla="*/ 24 h 1504"/>
                <a:gd name="T6" fmla="*/ 272 w 328"/>
                <a:gd name="T7" fmla="*/ 48 h 1504"/>
                <a:gd name="T8" fmla="*/ 280 w 328"/>
                <a:gd name="T9" fmla="*/ 48 h 1504"/>
                <a:gd name="T10" fmla="*/ 280 w 328"/>
                <a:gd name="T11" fmla="*/ 1456 h 1504"/>
                <a:gd name="T12" fmla="*/ 24 w 328"/>
                <a:gd name="T13" fmla="*/ 1456 h 1504"/>
                <a:gd name="T14" fmla="*/ 0 w 328"/>
                <a:gd name="T15" fmla="*/ 1480 h 1504"/>
                <a:gd name="T16" fmla="*/ 24 w 328"/>
                <a:gd name="T17" fmla="*/ 1504 h 1504"/>
                <a:gd name="T18" fmla="*/ 304 w 328"/>
                <a:gd name="T19" fmla="*/ 1504 h 1504"/>
                <a:gd name="T20" fmla="*/ 328 w 328"/>
                <a:gd name="T21" fmla="*/ 1480 h 1504"/>
                <a:gd name="T22" fmla="*/ 328 w 328"/>
                <a:gd name="T23" fmla="*/ 24 h 1504"/>
                <a:gd name="T24" fmla="*/ 304 w 328"/>
                <a:gd name="T25" fmla="*/ 0 h 1504"/>
                <a:gd name="T26" fmla="*/ 304 w 328"/>
                <a:gd name="T27" fmla="*/ 0 h 1504"/>
                <a:gd name="T28" fmla="*/ 304 w 328"/>
                <a:gd name="T29" fmla="*/ 0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8" h="1504">
                  <a:moveTo>
                    <a:pt x="304" y="0"/>
                  </a:moveTo>
                  <a:cubicBezTo>
                    <a:pt x="272" y="0"/>
                    <a:pt x="272" y="0"/>
                    <a:pt x="272" y="0"/>
                  </a:cubicBezTo>
                  <a:cubicBezTo>
                    <a:pt x="259" y="0"/>
                    <a:pt x="248" y="11"/>
                    <a:pt x="248" y="24"/>
                  </a:cubicBezTo>
                  <a:cubicBezTo>
                    <a:pt x="248" y="37"/>
                    <a:pt x="259" y="48"/>
                    <a:pt x="272" y="48"/>
                  </a:cubicBezTo>
                  <a:cubicBezTo>
                    <a:pt x="280" y="48"/>
                    <a:pt x="280" y="48"/>
                    <a:pt x="280" y="48"/>
                  </a:cubicBezTo>
                  <a:cubicBezTo>
                    <a:pt x="280" y="1456"/>
                    <a:pt x="280" y="1456"/>
                    <a:pt x="280" y="1456"/>
                  </a:cubicBezTo>
                  <a:cubicBezTo>
                    <a:pt x="24" y="1456"/>
                    <a:pt x="24" y="1456"/>
                    <a:pt x="24" y="1456"/>
                  </a:cubicBezTo>
                  <a:cubicBezTo>
                    <a:pt x="11" y="1456"/>
                    <a:pt x="0" y="1467"/>
                    <a:pt x="0" y="1480"/>
                  </a:cubicBezTo>
                  <a:cubicBezTo>
                    <a:pt x="0" y="1493"/>
                    <a:pt x="11" y="1504"/>
                    <a:pt x="24" y="1504"/>
                  </a:cubicBezTo>
                  <a:cubicBezTo>
                    <a:pt x="304" y="1504"/>
                    <a:pt x="304" y="1504"/>
                    <a:pt x="304" y="1504"/>
                  </a:cubicBezTo>
                  <a:cubicBezTo>
                    <a:pt x="317" y="1504"/>
                    <a:pt x="328" y="1493"/>
                    <a:pt x="328" y="1480"/>
                  </a:cubicBezTo>
                  <a:cubicBezTo>
                    <a:pt x="328" y="24"/>
                    <a:pt x="328" y="24"/>
                    <a:pt x="328" y="24"/>
                  </a:cubicBezTo>
                  <a:cubicBezTo>
                    <a:pt x="328" y="11"/>
                    <a:pt x="317" y="0"/>
                    <a:pt x="304" y="0"/>
                  </a:cubicBezTo>
                  <a:close/>
                  <a:moveTo>
                    <a:pt x="304" y="0"/>
                  </a:moveTo>
                  <a:cubicBezTo>
                    <a:pt x="304" y="0"/>
                    <a:pt x="304" y="0"/>
                    <a:pt x="304" y="0"/>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9" name="Freeform 301">
              <a:extLst>
                <a:ext uri="{FF2B5EF4-FFF2-40B4-BE49-F238E27FC236}">
                  <a16:creationId xmlns:a16="http://schemas.microsoft.com/office/drawing/2014/main" id="{55C5E5F2-41F3-4BB8-B8AB-F5DAC0865F2A}"/>
                </a:ext>
              </a:extLst>
            </p:cNvPr>
            <p:cNvSpPr>
              <a:spLocks noEditPoints="1"/>
            </p:cNvSpPr>
            <p:nvPr/>
          </p:nvSpPr>
          <p:spPr bwMode="auto">
            <a:xfrm>
              <a:off x="10502901" y="5603875"/>
              <a:ext cx="49213" cy="914400"/>
            </a:xfrm>
            <a:custGeom>
              <a:avLst/>
              <a:gdLst>
                <a:gd name="T0" fmla="*/ 56 w 80"/>
                <a:gd name="T1" fmla="*/ 0 h 1504"/>
                <a:gd name="T2" fmla="*/ 24 w 80"/>
                <a:gd name="T3" fmla="*/ 0 h 1504"/>
                <a:gd name="T4" fmla="*/ 0 w 80"/>
                <a:gd name="T5" fmla="*/ 24 h 1504"/>
                <a:gd name="T6" fmla="*/ 24 w 80"/>
                <a:gd name="T7" fmla="*/ 48 h 1504"/>
                <a:gd name="T8" fmla="*/ 32 w 80"/>
                <a:gd name="T9" fmla="*/ 48 h 1504"/>
                <a:gd name="T10" fmla="*/ 32 w 80"/>
                <a:gd name="T11" fmla="*/ 1456 h 1504"/>
                <a:gd name="T12" fmla="*/ 24 w 80"/>
                <a:gd name="T13" fmla="*/ 1456 h 1504"/>
                <a:gd name="T14" fmla="*/ 0 w 80"/>
                <a:gd name="T15" fmla="*/ 1480 h 1504"/>
                <a:gd name="T16" fmla="*/ 24 w 80"/>
                <a:gd name="T17" fmla="*/ 1504 h 1504"/>
                <a:gd name="T18" fmla="*/ 56 w 80"/>
                <a:gd name="T19" fmla="*/ 1504 h 1504"/>
                <a:gd name="T20" fmla="*/ 80 w 80"/>
                <a:gd name="T21" fmla="*/ 1480 h 1504"/>
                <a:gd name="T22" fmla="*/ 80 w 80"/>
                <a:gd name="T23" fmla="*/ 24 h 1504"/>
                <a:gd name="T24" fmla="*/ 56 w 80"/>
                <a:gd name="T25" fmla="*/ 0 h 1504"/>
                <a:gd name="T26" fmla="*/ 56 w 80"/>
                <a:gd name="T27" fmla="*/ 0 h 1504"/>
                <a:gd name="T28" fmla="*/ 56 w 80"/>
                <a:gd name="T29" fmla="*/ 0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504">
                  <a:moveTo>
                    <a:pt x="56" y="0"/>
                  </a:moveTo>
                  <a:cubicBezTo>
                    <a:pt x="24" y="0"/>
                    <a:pt x="24" y="0"/>
                    <a:pt x="24" y="0"/>
                  </a:cubicBezTo>
                  <a:cubicBezTo>
                    <a:pt x="11" y="0"/>
                    <a:pt x="0" y="11"/>
                    <a:pt x="0" y="24"/>
                  </a:cubicBezTo>
                  <a:cubicBezTo>
                    <a:pt x="0" y="37"/>
                    <a:pt x="11" y="48"/>
                    <a:pt x="24" y="48"/>
                  </a:cubicBezTo>
                  <a:cubicBezTo>
                    <a:pt x="32" y="48"/>
                    <a:pt x="32" y="48"/>
                    <a:pt x="32" y="48"/>
                  </a:cubicBezTo>
                  <a:cubicBezTo>
                    <a:pt x="32" y="1456"/>
                    <a:pt x="32" y="1456"/>
                    <a:pt x="32" y="1456"/>
                  </a:cubicBezTo>
                  <a:cubicBezTo>
                    <a:pt x="24" y="1456"/>
                    <a:pt x="24" y="1456"/>
                    <a:pt x="24" y="1456"/>
                  </a:cubicBezTo>
                  <a:cubicBezTo>
                    <a:pt x="11" y="1456"/>
                    <a:pt x="0" y="1467"/>
                    <a:pt x="0" y="1480"/>
                  </a:cubicBezTo>
                  <a:cubicBezTo>
                    <a:pt x="0" y="1493"/>
                    <a:pt x="11" y="1504"/>
                    <a:pt x="24" y="1504"/>
                  </a:cubicBezTo>
                  <a:cubicBezTo>
                    <a:pt x="56" y="1504"/>
                    <a:pt x="56" y="1504"/>
                    <a:pt x="56" y="1504"/>
                  </a:cubicBezTo>
                  <a:cubicBezTo>
                    <a:pt x="69" y="1504"/>
                    <a:pt x="80" y="1493"/>
                    <a:pt x="80" y="1480"/>
                  </a:cubicBezTo>
                  <a:cubicBezTo>
                    <a:pt x="80" y="24"/>
                    <a:pt x="80" y="24"/>
                    <a:pt x="80" y="24"/>
                  </a:cubicBezTo>
                  <a:cubicBezTo>
                    <a:pt x="80" y="11"/>
                    <a:pt x="69" y="0"/>
                    <a:pt x="56" y="0"/>
                  </a:cubicBezTo>
                  <a:close/>
                  <a:moveTo>
                    <a:pt x="56" y="0"/>
                  </a:moveTo>
                  <a:cubicBezTo>
                    <a:pt x="56" y="0"/>
                    <a:pt x="56" y="0"/>
                    <a:pt x="56" y="0"/>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0" name="Freeform 302">
              <a:extLst>
                <a:ext uri="{FF2B5EF4-FFF2-40B4-BE49-F238E27FC236}">
                  <a16:creationId xmlns:a16="http://schemas.microsoft.com/office/drawing/2014/main" id="{C937FF81-AD35-4D9B-A75F-514BD5A2BBC8}"/>
                </a:ext>
              </a:extLst>
            </p:cNvPr>
            <p:cNvSpPr>
              <a:spLocks noEditPoints="1"/>
            </p:cNvSpPr>
            <p:nvPr/>
          </p:nvSpPr>
          <p:spPr bwMode="auto">
            <a:xfrm>
              <a:off x="9656763" y="6280150"/>
              <a:ext cx="128588" cy="28575"/>
            </a:xfrm>
            <a:custGeom>
              <a:avLst/>
              <a:gdLst>
                <a:gd name="T0" fmla="*/ 104 w 208"/>
                <a:gd name="T1" fmla="*/ 48 h 48"/>
                <a:gd name="T2" fmla="*/ 104 w 208"/>
                <a:gd name="T3" fmla="*/ 48 h 48"/>
                <a:gd name="T4" fmla="*/ 104 w 208"/>
                <a:gd name="T5" fmla="*/ 48 h 48"/>
                <a:gd name="T6" fmla="*/ 184 w 208"/>
                <a:gd name="T7" fmla="*/ 48 h 48"/>
                <a:gd name="T8" fmla="*/ 208 w 208"/>
                <a:gd name="T9" fmla="*/ 24 h 48"/>
                <a:gd name="T10" fmla="*/ 184 w 208"/>
                <a:gd name="T11" fmla="*/ 0 h 48"/>
                <a:gd name="T12" fmla="*/ 24 w 208"/>
                <a:gd name="T13" fmla="*/ 0 h 48"/>
                <a:gd name="T14" fmla="*/ 0 w 208"/>
                <a:gd name="T15" fmla="*/ 24 h 48"/>
                <a:gd name="T16" fmla="*/ 24 w 208"/>
                <a:gd name="T17" fmla="*/ 48 h 48"/>
                <a:gd name="T18" fmla="*/ 104 w 208"/>
                <a:gd name="T19" fmla="*/ 48 h 48"/>
                <a:gd name="T20" fmla="*/ 104 w 208"/>
                <a:gd name="T21" fmla="*/ 48 h 48"/>
                <a:gd name="T22" fmla="*/ 104 w 208"/>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48">
                  <a:moveTo>
                    <a:pt x="104" y="48"/>
                  </a:moveTo>
                  <a:cubicBezTo>
                    <a:pt x="104" y="48"/>
                    <a:pt x="104" y="48"/>
                    <a:pt x="104" y="48"/>
                  </a:cubicBezTo>
                  <a:cubicBezTo>
                    <a:pt x="104" y="48"/>
                    <a:pt x="104" y="48"/>
                    <a:pt x="104" y="48"/>
                  </a:cubicBezTo>
                  <a:cubicBezTo>
                    <a:pt x="184" y="48"/>
                    <a:pt x="184" y="48"/>
                    <a:pt x="184" y="48"/>
                  </a:cubicBezTo>
                  <a:cubicBezTo>
                    <a:pt x="197" y="48"/>
                    <a:pt x="208" y="37"/>
                    <a:pt x="208" y="24"/>
                  </a:cubicBezTo>
                  <a:cubicBezTo>
                    <a:pt x="208" y="11"/>
                    <a:pt x="197" y="0"/>
                    <a:pt x="184" y="0"/>
                  </a:cubicBezTo>
                  <a:cubicBezTo>
                    <a:pt x="24" y="0"/>
                    <a:pt x="24" y="0"/>
                    <a:pt x="24" y="0"/>
                  </a:cubicBezTo>
                  <a:cubicBezTo>
                    <a:pt x="11" y="0"/>
                    <a:pt x="0" y="11"/>
                    <a:pt x="0" y="24"/>
                  </a:cubicBezTo>
                  <a:cubicBezTo>
                    <a:pt x="0" y="37"/>
                    <a:pt x="11" y="48"/>
                    <a:pt x="24" y="48"/>
                  </a:cubicBezTo>
                  <a:lnTo>
                    <a:pt x="104" y="48"/>
                  </a:lnTo>
                  <a:close/>
                  <a:moveTo>
                    <a:pt x="104" y="48"/>
                  </a:moveTo>
                  <a:cubicBezTo>
                    <a:pt x="104" y="48"/>
                    <a:pt x="104" y="48"/>
                    <a:pt x="104"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01" name="Freeform 303">
              <a:extLst>
                <a:ext uri="{FF2B5EF4-FFF2-40B4-BE49-F238E27FC236}">
                  <a16:creationId xmlns:a16="http://schemas.microsoft.com/office/drawing/2014/main" id="{490675BD-7030-48FC-8C50-5BE6B2F0761B}"/>
                </a:ext>
              </a:extLst>
            </p:cNvPr>
            <p:cNvSpPr>
              <a:spLocks noEditPoints="1"/>
            </p:cNvSpPr>
            <p:nvPr/>
          </p:nvSpPr>
          <p:spPr bwMode="auto">
            <a:xfrm>
              <a:off x="9656763" y="6046788"/>
              <a:ext cx="128588" cy="28575"/>
            </a:xfrm>
            <a:custGeom>
              <a:avLst/>
              <a:gdLst>
                <a:gd name="T0" fmla="*/ 184 w 208"/>
                <a:gd name="T1" fmla="*/ 48 h 48"/>
                <a:gd name="T2" fmla="*/ 208 w 208"/>
                <a:gd name="T3" fmla="*/ 24 h 48"/>
                <a:gd name="T4" fmla="*/ 184 w 208"/>
                <a:gd name="T5" fmla="*/ 0 h 48"/>
                <a:gd name="T6" fmla="*/ 24 w 208"/>
                <a:gd name="T7" fmla="*/ 0 h 48"/>
                <a:gd name="T8" fmla="*/ 0 w 208"/>
                <a:gd name="T9" fmla="*/ 24 h 48"/>
                <a:gd name="T10" fmla="*/ 24 w 208"/>
                <a:gd name="T11" fmla="*/ 48 h 48"/>
                <a:gd name="T12" fmla="*/ 184 w 208"/>
                <a:gd name="T13" fmla="*/ 48 h 48"/>
                <a:gd name="T14" fmla="*/ 184 w 208"/>
                <a:gd name="T15" fmla="*/ 48 h 48"/>
                <a:gd name="T16" fmla="*/ 184 w 208"/>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48">
                  <a:moveTo>
                    <a:pt x="184" y="48"/>
                  </a:moveTo>
                  <a:cubicBezTo>
                    <a:pt x="197" y="48"/>
                    <a:pt x="208" y="37"/>
                    <a:pt x="208" y="24"/>
                  </a:cubicBezTo>
                  <a:cubicBezTo>
                    <a:pt x="208" y="11"/>
                    <a:pt x="197" y="0"/>
                    <a:pt x="184" y="0"/>
                  </a:cubicBezTo>
                  <a:cubicBezTo>
                    <a:pt x="24" y="0"/>
                    <a:pt x="24" y="0"/>
                    <a:pt x="24" y="0"/>
                  </a:cubicBezTo>
                  <a:cubicBezTo>
                    <a:pt x="11" y="0"/>
                    <a:pt x="0" y="11"/>
                    <a:pt x="0" y="24"/>
                  </a:cubicBezTo>
                  <a:cubicBezTo>
                    <a:pt x="0" y="37"/>
                    <a:pt x="11" y="48"/>
                    <a:pt x="24" y="48"/>
                  </a:cubicBezTo>
                  <a:lnTo>
                    <a:pt x="184" y="48"/>
                  </a:lnTo>
                  <a:close/>
                  <a:moveTo>
                    <a:pt x="184" y="48"/>
                  </a:moveTo>
                  <a:cubicBezTo>
                    <a:pt x="184" y="48"/>
                    <a:pt x="184" y="48"/>
                    <a:pt x="184"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02" name="Freeform 304">
              <a:extLst>
                <a:ext uri="{FF2B5EF4-FFF2-40B4-BE49-F238E27FC236}">
                  <a16:creationId xmlns:a16="http://schemas.microsoft.com/office/drawing/2014/main" id="{776F4323-8B10-495D-9AC1-82E679249B0E}"/>
                </a:ext>
              </a:extLst>
            </p:cNvPr>
            <p:cNvSpPr>
              <a:spLocks noEditPoints="1"/>
            </p:cNvSpPr>
            <p:nvPr/>
          </p:nvSpPr>
          <p:spPr bwMode="auto">
            <a:xfrm>
              <a:off x="9656763" y="5811838"/>
              <a:ext cx="128588" cy="30163"/>
            </a:xfrm>
            <a:custGeom>
              <a:avLst/>
              <a:gdLst>
                <a:gd name="T0" fmla="*/ 184 w 208"/>
                <a:gd name="T1" fmla="*/ 48 h 48"/>
                <a:gd name="T2" fmla="*/ 208 w 208"/>
                <a:gd name="T3" fmla="*/ 24 h 48"/>
                <a:gd name="T4" fmla="*/ 184 w 208"/>
                <a:gd name="T5" fmla="*/ 0 h 48"/>
                <a:gd name="T6" fmla="*/ 24 w 208"/>
                <a:gd name="T7" fmla="*/ 0 h 48"/>
                <a:gd name="T8" fmla="*/ 0 w 208"/>
                <a:gd name="T9" fmla="*/ 24 h 48"/>
                <a:gd name="T10" fmla="*/ 24 w 208"/>
                <a:gd name="T11" fmla="*/ 48 h 48"/>
                <a:gd name="T12" fmla="*/ 184 w 208"/>
                <a:gd name="T13" fmla="*/ 48 h 48"/>
                <a:gd name="T14" fmla="*/ 184 w 208"/>
                <a:gd name="T15" fmla="*/ 48 h 48"/>
                <a:gd name="T16" fmla="*/ 184 w 208"/>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48">
                  <a:moveTo>
                    <a:pt x="184" y="48"/>
                  </a:moveTo>
                  <a:cubicBezTo>
                    <a:pt x="197" y="48"/>
                    <a:pt x="208" y="37"/>
                    <a:pt x="208" y="24"/>
                  </a:cubicBezTo>
                  <a:cubicBezTo>
                    <a:pt x="208" y="11"/>
                    <a:pt x="197" y="0"/>
                    <a:pt x="184" y="0"/>
                  </a:cubicBezTo>
                  <a:cubicBezTo>
                    <a:pt x="24" y="0"/>
                    <a:pt x="24" y="0"/>
                    <a:pt x="24" y="0"/>
                  </a:cubicBezTo>
                  <a:cubicBezTo>
                    <a:pt x="11" y="0"/>
                    <a:pt x="0" y="11"/>
                    <a:pt x="0" y="24"/>
                  </a:cubicBezTo>
                  <a:cubicBezTo>
                    <a:pt x="0" y="37"/>
                    <a:pt x="11" y="48"/>
                    <a:pt x="24" y="48"/>
                  </a:cubicBezTo>
                  <a:lnTo>
                    <a:pt x="184" y="48"/>
                  </a:lnTo>
                  <a:close/>
                  <a:moveTo>
                    <a:pt x="184" y="48"/>
                  </a:moveTo>
                  <a:cubicBezTo>
                    <a:pt x="184" y="48"/>
                    <a:pt x="184" y="48"/>
                    <a:pt x="184"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03" name="Freeform 305">
              <a:extLst>
                <a:ext uri="{FF2B5EF4-FFF2-40B4-BE49-F238E27FC236}">
                  <a16:creationId xmlns:a16="http://schemas.microsoft.com/office/drawing/2014/main" id="{94F87405-2B1A-4FF3-BCF6-90CB3EF6A591}"/>
                </a:ext>
              </a:extLst>
            </p:cNvPr>
            <p:cNvSpPr>
              <a:spLocks noEditPoints="1"/>
            </p:cNvSpPr>
            <p:nvPr/>
          </p:nvSpPr>
          <p:spPr bwMode="auto">
            <a:xfrm>
              <a:off x="9628188" y="5603875"/>
              <a:ext cx="766763" cy="914400"/>
            </a:xfrm>
            <a:custGeom>
              <a:avLst/>
              <a:gdLst>
                <a:gd name="T0" fmla="*/ 1243 w 1248"/>
                <a:gd name="T1" fmla="*/ 1207 h 1504"/>
                <a:gd name="T2" fmla="*/ 1244 w 1248"/>
                <a:gd name="T3" fmla="*/ 1205 h 1504"/>
                <a:gd name="T4" fmla="*/ 1245 w 1248"/>
                <a:gd name="T5" fmla="*/ 1203 h 1504"/>
                <a:gd name="T6" fmla="*/ 1246 w 1248"/>
                <a:gd name="T7" fmla="*/ 1201 h 1504"/>
                <a:gd name="T8" fmla="*/ 1247 w 1248"/>
                <a:gd name="T9" fmla="*/ 1199 h 1504"/>
                <a:gd name="T10" fmla="*/ 1248 w 1248"/>
                <a:gd name="T11" fmla="*/ 1197 h 1504"/>
                <a:gd name="T12" fmla="*/ 1248 w 1248"/>
                <a:gd name="T13" fmla="*/ 1194 h 1504"/>
                <a:gd name="T14" fmla="*/ 1248 w 1248"/>
                <a:gd name="T15" fmla="*/ 24 h 1504"/>
                <a:gd name="T16" fmla="*/ 152 w 1248"/>
                <a:gd name="T17" fmla="*/ 0 h 1504"/>
                <a:gd name="T18" fmla="*/ 128 w 1248"/>
                <a:gd name="T19" fmla="*/ 296 h 1504"/>
                <a:gd name="T20" fmla="*/ 0 w 1248"/>
                <a:gd name="T21" fmla="*/ 368 h 1504"/>
                <a:gd name="T22" fmla="*/ 128 w 1248"/>
                <a:gd name="T23" fmla="*/ 440 h 1504"/>
                <a:gd name="T24" fmla="*/ 72 w 1248"/>
                <a:gd name="T25" fmla="*/ 680 h 1504"/>
                <a:gd name="T26" fmla="*/ 72 w 1248"/>
                <a:gd name="T27" fmla="*/ 824 h 1504"/>
                <a:gd name="T28" fmla="*/ 128 w 1248"/>
                <a:gd name="T29" fmla="*/ 1064 h 1504"/>
                <a:gd name="T30" fmla="*/ 0 w 1248"/>
                <a:gd name="T31" fmla="*/ 1136 h 1504"/>
                <a:gd name="T32" fmla="*/ 128 w 1248"/>
                <a:gd name="T33" fmla="*/ 1208 h 1504"/>
                <a:gd name="T34" fmla="*/ 152 w 1248"/>
                <a:gd name="T35" fmla="*/ 1504 h 1504"/>
                <a:gd name="T36" fmla="*/ 938 w 1248"/>
                <a:gd name="T37" fmla="*/ 1504 h 1504"/>
                <a:gd name="T38" fmla="*/ 941 w 1248"/>
                <a:gd name="T39" fmla="*/ 1504 h 1504"/>
                <a:gd name="T40" fmla="*/ 943 w 1248"/>
                <a:gd name="T41" fmla="*/ 1503 h 1504"/>
                <a:gd name="T42" fmla="*/ 945 w 1248"/>
                <a:gd name="T43" fmla="*/ 1502 h 1504"/>
                <a:gd name="T44" fmla="*/ 947 w 1248"/>
                <a:gd name="T45" fmla="*/ 1501 h 1504"/>
                <a:gd name="T46" fmla="*/ 949 w 1248"/>
                <a:gd name="T47" fmla="*/ 1500 h 1504"/>
                <a:gd name="T48" fmla="*/ 951 w 1248"/>
                <a:gd name="T49" fmla="*/ 1499 h 1504"/>
                <a:gd name="T50" fmla="*/ 953 w 1248"/>
                <a:gd name="T51" fmla="*/ 1497 h 1504"/>
                <a:gd name="T52" fmla="*/ 1241 w 1248"/>
                <a:gd name="T53" fmla="*/ 1209 h 1504"/>
                <a:gd name="T54" fmla="*/ 72 w 1248"/>
                <a:gd name="T55" fmla="*/ 1112 h 1504"/>
                <a:gd name="T56" fmla="*/ 256 w 1248"/>
                <a:gd name="T57" fmla="*/ 1136 h 1504"/>
                <a:gd name="T58" fmla="*/ 152 w 1248"/>
                <a:gd name="T59" fmla="*/ 1160 h 1504"/>
                <a:gd name="T60" fmla="*/ 152 w 1248"/>
                <a:gd name="T61" fmla="*/ 1160 h 1504"/>
                <a:gd name="T62" fmla="*/ 48 w 1248"/>
                <a:gd name="T63" fmla="*/ 1136 h 1504"/>
                <a:gd name="T64" fmla="*/ 232 w 1248"/>
                <a:gd name="T65" fmla="*/ 1208 h 1504"/>
                <a:gd name="T66" fmla="*/ 232 w 1248"/>
                <a:gd name="T67" fmla="*/ 1064 h 1504"/>
                <a:gd name="T68" fmla="*/ 176 w 1248"/>
                <a:gd name="T69" fmla="*/ 824 h 1504"/>
                <a:gd name="T70" fmla="*/ 304 w 1248"/>
                <a:gd name="T71" fmla="*/ 752 h 1504"/>
                <a:gd name="T72" fmla="*/ 176 w 1248"/>
                <a:gd name="T73" fmla="*/ 680 h 1504"/>
                <a:gd name="T74" fmla="*/ 232 w 1248"/>
                <a:gd name="T75" fmla="*/ 440 h 1504"/>
                <a:gd name="T76" fmla="*/ 232 w 1248"/>
                <a:gd name="T77" fmla="*/ 296 h 1504"/>
                <a:gd name="T78" fmla="*/ 176 w 1248"/>
                <a:gd name="T79" fmla="*/ 48 h 1504"/>
                <a:gd name="T80" fmla="*/ 1200 w 1248"/>
                <a:gd name="T81" fmla="*/ 1168 h 1504"/>
                <a:gd name="T82" fmla="*/ 912 w 1248"/>
                <a:gd name="T83" fmla="*/ 1192 h 1504"/>
                <a:gd name="T84" fmla="*/ 176 w 1248"/>
                <a:gd name="T85" fmla="*/ 1456 h 1504"/>
                <a:gd name="T86" fmla="*/ 48 w 1248"/>
                <a:gd name="T87" fmla="*/ 752 h 1504"/>
                <a:gd name="T88" fmla="*/ 232 w 1248"/>
                <a:gd name="T89" fmla="*/ 728 h 1504"/>
                <a:gd name="T90" fmla="*/ 232 w 1248"/>
                <a:gd name="T91" fmla="*/ 776 h 1504"/>
                <a:gd name="T92" fmla="*/ 48 w 1248"/>
                <a:gd name="T93" fmla="*/ 752 h 1504"/>
                <a:gd name="T94" fmla="*/ 72 w 1248"/>
                <a:gd name="T95" fmla="*/ 344 h 1504"/>
                <a:gd name="T96" fmla="*/ 256 w 1248"/>
                <a:gd name="T97" fmla="*/ 368 h 1504"/>
                <a:gd name="T98" fmla="*/ 72 w 1248"/>
                <a:gd name="T99" fmla="*/ 392 h 1504"/>
                <a:gd name="T100" fmla="*/ 960 w 1248"/>
                <a:gd name="T101" fmla="*/ 1216 h 1504"/>
                <a:gd name="T102" fmla="*/ 960 w 1248"/>
                <a:gd name="T103" fmla="*/ 1422 h 1504"/>
                <a:gd name="T104" fmla="*/ 960 w 1248"/>
                <a:gd name="T105" fmla="*/ 1216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8" h="1504">
                  <a:moveTo>
                    <a:pt x="1241" y="1209"/>
                  </a:moveTo>
                  <a:cubicBezTo>
                    <a:pt x="1242" y="1208"/>
                    <a:pt x="1242" y="1208"/>
                    <a:pt x="1243" y="1207"/>
                  </a:cubicBezTo>
                  <a:cubicBezTo>
                    <a:pt x="1243" y="1207"/>
                    <a:pt x="1243" y="1207"/>
                    <a:pt x="1243" y="1207"/>
                  </a:cubicBezTo>
                  <a:cubicBezTo>
                    <a:pt x="1243" y="1206"/>
                    <a:pt x="1244" y="1206"/>
                    <a:pt x="1244" y="1205"/>
                  </a:cubicBezTo>
                  <a:cubicBezTo>
                    <a:pt x="1244" y="1205"/>
                    <a:pt x="1244" y="1205"/>
                    <a:pt x="1244" y="1205"/>
                  </a:cubicBezTo>
                  <a:cubicBezTo>
                    <a:pt x="1245" y="1204"/>
                    <a:pt x="1245" y="1204"/>
                    <a:pt x="1245" y="1203"/>
                  </a:cubicBezTo>
                  <a:cubicBezTo>
                    <a:pt x="1245" y="1203"/>
                    <a:pt x="1245" y="1203"/>
                    <a:pt x="1245" y="1203"/>
                  </a:cubicBezTo>
                  <a:cubicBezTo>
                    <a:pt x="1246" y="1202"/>
                    <a:pt x="1246" y="1202"/>
                    <a:pt x="1246" y="1201"/>
                  </a:cubicBezTo>
                  <a:cubicBezTo>
                    <a:pt x="1246" y="1201"/>
                    <a:pt x="1246" y="1201"/>
                    <a:pt x="1246" y="1201"/>
                  </a:cubicBezTo>
                  <a:cubicBezTo>
                    <a:pt x="1247" y="1200"/>
                    <a:pt x="1247" y="1200"/>
                    <a:pt x="1247" y="1199"/>
                  </a:cubicBezTo>
                  <a:cubicBezTo>
                    <a:pt x="1247" y="1199"/>
                    <a:pt x="1247" y="1199"/>
                    <a:pt x="1247" y="1199"/>
                  </a:cubicBezTo>
                  <a:cubicBezTo>
                    <a:pt x="1247" y="1198"/>
                    <a:pt x="1247" y="1197"/>
                    <a:pt x="1248" y="1197"/>
                  </a:cubicBezTo>
                  <a:cubicBezTo>
                    <a:pt x="1248" y="1197"/>
                    <a:pt x="1248" y="1196"/>
                    <a:pt x="1248" y="1196"/>
                  </a:cubicBezTo>
                  <a:cubicBezTo>
                    <a:pt x="1248" y="1196"/>
                    <a:pt x="1248" y="1195"/>
                    <a:pt x="1248" y="1194"/>
                  </a:cubicBezTo>
                  <a:cubicBezTo>
                    <a:pt x="1248" y="1194"/>
                    <a:pt x="1248" y="1193"/>
                    <a:pt x="1248" y="1192"/>
                  </a:cubicBezTo>
                  <a:cubicBezTo>
                    <a:pt x="1248" y="24"/>
                    <a:pt x="1248" y="24"/>
                    <a:pt x="1248" y="24"/>
                  </a:cubicBezTo>
                  <a:cubicBezTo>
                    <a:pt x="1248" y="11"/>
                    <a:pt x="1237" y="0"/>
                    <a:pt x="1224" y="0"/>
                  </a:cubicBezTo>
                  <a:cubicBezTo>
                    <a:pt x="152" y="0"/>
                    <a:pt x="152" y="0"/>
                    <a:pt x="152" y="0"/>
                  </a:cubicBezTo>
                  <a:cubicBezTo>
                    <a:pt x="139" y="0"/>
                    <a:pt x="128" y="11"/>
                    <a:pt x="128" y="24"/>
                  </a:cubicBezTo>
                  <a:cubicBezTo>
                    <a:pt x="128" y="296"/>
                    <a:pt x="128" y="296"/>
                    <a:pt x="128" y="296"/>
                  </a:cubicBezTo>
                  <a:cubicBezTo>
                    <a:pt x="72" y="296"/>
                    <a:pt x="72" y="296"/>
                    <a:pt x="72" y="296"/>
                  </a:cubicBezTo>
                  <a:cubicBezTo>
                    <a:pt x="32" y="296"/>
                    <a:pt x="0" y="328"/>
                    <a:pt x="0" y="368"/>
                  </a:cubicBezTo>
                  <a:cubicBezTo>
                    <a:pt x="0" y="408"/>
                    <a:pt x="32" y="440"/>
                    <a:pt x="72" y="440"/>
                  </a:cubicBezTo>
                  <a:cubicBezTo>
                    <a:pt x="128" y="440"/>
                    <a:pt x="128" y="440"/>
                    <a:pt x="128" y="440"/>
                  </a:cubicBezTo>
                  <a:cubicBezTo>
                    <a:pt x="128" y="680"/>
                    <a:pt x="128" y="680"/>
                    <a:pt x="128" y="680"/>
                  </a:cubicBezTo>
                  <a:cubicBezTo>
                    <a:pt x="72" y="680"/>
                    <a:pt x="72" y="680"/>
                    <a:pt x="72" y="680"/>
                  </a:cubicBezTo>
                  <a:cubicBezTo>
                    <a:pt x="32" y="680"/>
                    <a:pt x="0" y="712"/>
                    <a:pt x="0" y="752"/>
                  </a:cubicBezTo>
                  <a:cubicBezTo>
                    <a:pt x="0" y="792"/>
                    <a:pt x="32" y="824"/>
                    <a:pt x="72" y="824"/>
                  </a:cubicBezTo>
                  <a:cubicBezTo>
                    <a:pt x="128" y="824"/>
                    <a:pt x="128" y="824"/>
                    <a:pt x="128" y="824"/>
                  </a:cubicBezTo>
                  <a:cubicBezTo>
                    <a:pt x="128" y="1064"/>
                    <a:pt x="128" y="1064"/>
                    <a:pt x="128" y="1064"/>
                  </a:cubicBezTo>
                  <a:cubicBezTo>
                    <a:pt x="72" y="1064"/>
                    <a:pt x="72" y="1064"/>
                    <a:pt x="72" y="1064"/>
                  </a:cubicBezTo>
                  <a:cubicBezTo>
                    <a:pt x="32" y="1064"/>
                    <a:pt x="0" y="1096"/>
                    <a:pt x="0" y="1136"/>
                  </a:cubicBezTo>
                  <a:cubicBezTo>
                    <a:pt x="0" y="1176"/>
                    <a:pt x="32" y="1208"/>
                    <a:pt x="72" y="1208"/>
                  </a:cubicBezTo>
                  <a:cubicBezTo>
                    <a:pt x="128" y="1208"/>
                    <a:pt x="128" y="1208"/>
                    <a:pt x="128" y="1208"/>
                  </a:cubicBezTo>
                  <a:cubicBezTo>
                    <a:pt x="128" y="1480"/>
                    <a:pt x="128" y="1480"/>
                    <a:pt x="128" y="1480"/>
                  </a:cubicBezTo>
                  <a:cubicBezTo>
                    <a:pt x="128" y="1493"/>
                    <a:pt x="139" y="1504"/>
                    <a:pt x="152" y="1504"/>
                  </a:cubicBezTo>
                  <a:cubicBezTo>
                    <a:pt x="936" y="1504"/>
                    <a:pt x="936" y="1504"/>
                    <a:pt x="936" y="1504"/>
                  </a:cubicBezTo>
                  <a:cubicBezTo>
                    <a:pt x="937" y="1504"/>
                    <a:pt x="938" y="1504"/>
                    <a:pt x="938" y="1504"/>
                  </a:cubicBezTo>
                  <a:cubicBezTo>
                    <a:pt x="939" y="1504"/>
                    <a:pt x="940" y="1504"/>
                    <a:pt x="940" y="1504"/>
                  </a:cubicBezTo>
                  <a:cubicBezTo>
                    <a:pt x="940" y="1504"/>
                    <a:pt x="941" y="1504"/>
                    <a:pt x="941" y="1504"/>
                  </a:cubicBezTo>
                  <a:cubicBezTo>
                    <a:pt x="941" y="1503"/>
                    <a:pt x="942" y="1503"/>
                    <a:pt x="943" y="1503"/>
                  </a:cubicBezTo>
                  <a:cubicBezTo>
                    <a:pt x="943" y="1503"/>
                    <a:pt x="943" y="1503"/>
                    <a:pt x="943" y="1503"/>
                  </a:cubicBezTo>
                  <a:cubicBezTo>
                    <a:pt x="944" y="1503"/>
                    <a:pt x="944" y="1503"/>
                    <a:pt x="945" y="1502"/>
                  </a:cubicBezTo>
                  <a:cubicBezTo>
                    <a:pt x="945" y="1502"/>
                    <a:pt x="945" y="1502"/>
                    <a:pt x="945" y="1502"/>
                  </a:cubicBezTo>
                  <a:cubicBezTo>
                    <a:pt x="946" y="1502"/>
                    <a:pt x="946" y="1502"/>
                    <a:pt x="947" y="1501"/>
                  </a:cubicBezTo>
                  <a:cubicBezTo>
                    <a:pt x="947" y="1501"/>
                    <a:pt x="947" y="1501"/>
                    <a:pt x="947" y="1501"/>
                  </a:cubicBezTo>
                  <a:cubicBezTo>
                    <a:pt x="948" y="1501"/>
                    <a:pt x="948" y="1501"/>
                    <a:pt x="949" y="1500"/>
                  </a:cubicBezTo>
                  <a:cubicBezTo>
                    <a:pt x="949" y="1500"/>
                    <a:pt x="949" y="1500"/>
                    <a:pt x="949" y="1500"/>
                  </a:cubicBezTo>
                  <a:cubicBezTo>
                    <a:pt x="950" y="1500"/>
                    <a:pt x="950" y="1499"/>
                    <a:pt x="951" y="1499"/>
                  </a:cubicBezTo>
                  <a:cubicBezTo>
                    <a:pt x="951" y="1499"/>
                    <a:pt x="951" y="1499"/>
                    <a:pt x="951" y="1499"/>
                  </a:cubicBezTo>
                  <a:cubicBezTo>
                    <a:pt x="952" y="1498"/>
                    <a:pt x="952" y="1498"/>
                    <a:pt x="953" y="1497"/>
                  </a:cubicBezTo>
                  <a:cubicBezTo>
                    <a:pt x="953" y="1497"/>
                    <a:pt x="953" y="1497"/>
                    <a:pt x="953" y="1497"/>
                  </a:cubicBezTo>
                  <a:cubicBezTo>
                    <a:pt x="1241" y="1209"/>
                    <a:pt x="1241" y="1209"/>
                    <a:pt x="1241" y="1209"/>
                  </a:cubicBezTo>
                  <a:cubicBezTo>
                    <a:pt x="1241" y="1209"/>
                    <a:pt x="1241" y="1209"/>
                    <a:pt x="1241" y="1209"/>
                  </a:cubicBezTo>
                  <a:close/>
                  <a:moveTo>
                    <a:pt x="48" y="1136"/>
                  </a:moveTo>
                  <a:cubicBezTo>
                    <a:pt x="48" y="1123"/>
                    <a:pt x="59" y="1112"/>
                    <a:pt x="72" y="1112"/>
                  </a:cubicBezTo>
                  <a:cubicBezTo>
                    <a:pt x="232" y="1112"/>
                    <a:pt x="232" y="1112"/>
                    <a:pt x="232" y="1112"/>
                  </a:cubicBezTo>
                  <a:cubicBezTo>
                    <a:pt x="245" y="1112"/>
                    <a:pt x="256" y="1123"/>
                    <a:pt x="256" y="1136"/>
                  </a:cubicBezTo>
                  <a:cubicBezTo>
                    <a:pt x="256" y="1149"/>
                    <a:pt x="245" y="1160"/>
                    <a:pt x="232" y="1160"/>
                  </a:cubicBezTo>
                  <a:cubicBezTo>
                    <a:pt x="152" y="1160"/>
                    <a:pt x="152" y="1160"/>
                    <a:pt x="152" y="1160"/>
                  </a:cubicBezTo>
                  <a:cubicBezTo>
                    <a:pt x="152" y="1160"/>
                    <a:pt x="152" y="1160"/>
                    <a:pt x="152" y="1160"/>
                  </a:cubicBezTo>
                  <a:cubicBezTo>
                    <a:pt x="152" y="1160"/>
                    <a:pt x="152" y="1160"/>
                    <a:pt x="152" y="1160"/>
                  </a:cubicBezTo>
                  <a:cubicBezTo>
                    <a:pt x="72" y="1160"/>
                    <a:pt x="72" y="1160"/>
                    <a:pt x="72" y="1160"/>
                  </a:cubicBezTo>
                  <a:cubicBezTo>
                    <a:pt x="59" y="1160"/>
                    <a:pt x="48" y="1149"/>
                    <a:pt x="48" y="1136"/>
                  </a:cubicBezTo>
                  <a:close/>
                  <a:moveTo>
                    <a:pt x="176" y="1208"/>
                  </a:moveTo>
                  <a:cubicBezTo>
                    <a:pt x="232" y="1208"/>
                    <a:pt x="232" y="1208"/>
                    <a:pt x="232" y="1208"/>
                  </a:cubicBezTo>
                  <a:cubicBezTo>
                    <a:pt x="272" y="1208"/>
                    <a:pt x="304" y="1176"/>
                    <a:pt x="304" y="1136"/>
                  </a:cubicBezTo>
                  <a:cubicBezTo>
                    <a:pt x="304" y="1096"/>
                    <a:pt x="272" y="1064"/>
                    <a:pt x="232" y="1064"/>
                  </a:cubicBezTo>
                  <a:cubicBezTo>
                    <a:pt x="176" y="1064"/>
                    <a:pt x="176" y="1064"/>
                    <a:pt x="176" y="1064"/>
                  </a:cubicBezTo>
                  <a:cubicBezTo>
                    <a:pt x="176" y="824"/>
                    <a:pt x="176" y="824"/>
                    <a:pt x="176" y="824"/>
                  </a:cubicBezTo>
                  <a:cubicBezTo>
                    <a:pt x="232" y="824"/>
                    <a:pt x="232" y="824"/>
                    <a:pt x="232" y="824"/>
                  </a:cubicBezTo>
                  <a:cubicBezTo>
                    <a:pt x="272" y="824"/>
                    <a:pt x="304" y="792"/>
                    <a:pt x="304" y="752"/>
                  </a:cubicBezTo>
                  <a:cubicBezTo>
                    <a:pt x="304" y="712"/>
                    <a:pt x="272" y="680"/>
                    <a:pt x="232" y="680"/>
                  </a:cubicBezTo>
                  <a:cubicBezTo>
                    <a:pt x="176" y="680"/>
                    <a:pt x="176" y="680"/>
                    <a:pt x="176" y="680"/>
                  </a:cubicBezTo>
                  <a:cubicBezTo>
                    <a:pt x="176" y="440"/>
                    <a:pt x="176" y="440"/>
                    <a:pt x="176" y="440"/>
                  </a:cubicBezTo>
                  <a:cubicBezTo>
                    <a:pt x="232" y="440"/>
                    <a:pt x="232" y="440"/>
                    <a:pt x="232" y="440"/>
                  </a:cubicBezTo>
                  <a:cubicBezTo>
                    <a:pt x="272" y="440"/>
                    <a:pt x="304" y="408"/>
                    <a:pt x="304" y="368"/>
                  </a:cubicBezTo>
                  <a:cubicBezTo>
                    <a:pt x="304" y="328"/>
                    <a:pt x="272" y="296"/>
                    <a:pt x="232" y="296"/>
                  </a:cubicBezTo>
                  <a:cubicBezTo>
                    <a:pt x="176" y="296"/>
                    <a:pt x="176" y="296"/>
                    <a:pt x="176" y="296"/>
                  </a:cubicBezTo>
                  <a:cubicBezTo>
                    <a:pt x="176" y="48"/>
                    <a:pt x="176" y="48"/>
                    <a:pt x="176" y="48"/>
                  </a:cubicBezTo>
                  <a:cubicBezTo>
                    <a:pt x="1200" y="48"/>
                    <a:pt x="1200" y="48"/>
                    <a:pt x="1200" y="48"/>
                  </a:cubicBezTo>
                  <a:cubicBezTo>
                    <a:pt x="1200" y="1168"/>
                    <a:pt x="1200" y="1168"/>
                    <a:pt x="1200" y="1168"/>
                  </a:cubicBezTo>
                  <a:cubicBezTo>
                    <a:pt x="936" y="1168"/>
                    <a:pt x="936" y="1168"/>
                    <a:pt x="936" y="1168"/>
                  </a:cubicBezTo>
                  <a:cubicBezTo>
                    <a:pt x="923" y="1168"/>
                    <a:pt x="912" y="1179"/>
                    <a:pt x="912" y="1192"/>
                  </a:cubicBezTo>
                  <a:cubicBezTo>
                    <a:pt x="912" y="1456"/>
                    <a:pt x="912" y="1456"/>
                    <a:pt x="912" y="1456"/>
                  </a:cubicBezTo>
                  <a:cubicBezTo>
                    <a:pt x="176" y="1456"/>
                    <a:pt x="176" y="1456"/>
                    <a:pt x="176" y="1456"/>
                  </a:cubicBezTo>
                  <a:lnTo>
                    <a:pt x="176" y="1208"/>
                  </a:lnTo>
                  <a:close/>
                  <a:moveTo>
                    <a:pt x="48" y="752"/>
                  </a:moveTo>
                  <a:cubicBezTo>
                    <a:pt x="48" y="739"/>
                    <a:pt x="59" y="728"/>
                    <a:pt x="72" y="728"/>
                  </a:cubicBezTo>
                  <a:cubicBezTo>
                    <a:pt x="232" y="728"/>
                    <a:pt x="232" y="728"/>
                    <a:pt x="232" y="728"/>
                  </a:cubicBezTo>
                  <a:cubicBezTo>
                    <a:pt x="245" y="728"/>
                    <a:pt x="256" y="739"/>
                    <a:pt x="256" y="752"/>
                  </a:cubicBezTo>
                  <a:cubicBezTo>
                    <a:pt x="256" y="765"/>
                    <a:pt x="245" y="776"/>
                    <a:pt x="232" y="776"/>
                  </a:cubicBezTo>
                  <a:cubicBezTo>
                    <a:pt x="72" y="776"/>
                    <a:pt x="72" y="776"/>
                    <a:pt x="72" y="776"/>
                  </a:cubicBezTo>
                  <a:cubicBezTo>
                    <a:pt x="59" y="776"/>
                    <a:pt x="48" y="765"/>
                    <a:pt x="48" y="752"/>
                  </a:cubicBezTo>
                  <a:close/>
                  <a:moveTo>
                    <a:pt x="48" y="368"/>
                  </a:moveTo>
                  <a:cubicBezTo>
                    <a:pt x="48" y="355"/>
                    <a:pt x="59" y="344"/>
                    <a:pt x="72" y="344"/>
                  </a:cubicBezTo>
                  <a:cubicBezTo>
                    <a:pt x="232" y="344"/>
                    <a:pt x="232" y="344"/>
                    <a:pt x="232" y="344"/>
                  </a:cubicBezTo>
                  <a:cubicBezTo>
                    <a:pt x="245" y="344"/>
                    <a:pt x="256" y="355"/>
                    <a:pt x="256" y="368"/>
                  </a:cubicBezTo>
                  <a:cubicBezTo>
                    <a:pt x="256" y="381"/>
                    <a:pt x="245" y="392"/>
                    <a:pt x="232" y="392"/>
                  </a:cubicBezTo>
                  <a:cubicBezTo>
                    <a:pt x="72" y="392"/>
                    <a:pt x="72" y="392"/>
                    <a:pt x="72" y="392"/>
                  </a:cubicBezTo>
                  <a:cubicBezTo>
                    <a:pt x="59" y="392"/>
                    <a:pt x="48" y="381"/>
                    <a:pt x="48" y="368"/>
                  </a:cubicBezTo>
                  <a:close/>
                  <a:moveTo>
                    <a:pt x="960" y="1216"/>
                  </a:moveTo>
                  <a:cubicBezTo>
                    <a:pt x="1166" y="1216"/>
                    <a:pt x="1166" y="1216"/>
                    <a:pt x="1166" y="1216"/>
                  </a:cubicBezTo>
                  <a:cubicBezTo>
                    <a:pt x="960" y="1422"/>
                    <a:pt x="960" y="1422"/>
                    <a:pt x="960" y="1422"/>
                  </a:cubicBezTo>
                  <a:lnTo>
                    <a:pt x="960" y="1216"/>
                  </a:lnTo>
                  <a:close/>
                  <a:moveTo>
                    <a:pt x="960" y="1216"/>
                  </a:moveTo>
                  <a:cubicBezTo>
                    <a:pt x="960" y="1216"/>
                    <a:pt x="960" y="1216"/>
                    <a:pt x="960" y="1216"/>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119" name="Group 54">
            <a:extLst>
              <a:ext uri="{FF2B5EF4-FFF2-40B4-BE49-F238E27FC236}">
                <a16:creationId xmlns:a16="http://schemas.microsoft.com/office/drawing/2014/main" id="{C88B01D7-DB13-412C-97C1-8F70A644E393}"/>
              </a:ext>
            </a:extLst>
          </p:cNvPr>
          <p:cNvGrpSpPr>
            <a:grpSpLocks noChangeAspect="1"/>
          </p:cNvGrpSpPr>
          <p:nvPr/>
        </p:nvGrpSpPr>
        <p:grpSpPr>
          <a:xfrm>
            <a:off x="4787454" y="3635708"/>
            <a:ext cx="431522" cy="344574"/>
            <a:chOff x="7924801" y="4241800"/>
            <a:chExt cx="6594474" cy="5265738"/>
          </a:xfrm>
        </p:grpSpPr>
        <p:sp>
          <p:nvSpPr>
            <p:cNvPr id="120" name="Freeform 33">
              <a:extLst>
                <a:ext uri="{FF2B5EF4-FFF2-40B4-BE49-F238E27FC236}">
                  <a16:creationId xmlns:a16="http://schemas.microsoft.com/office/drawing/2014/main" id="{C5C001DA-DEC3-4CE3-87BB-2A6F4669F550}"/>
                </a:ext>
              </a:extLst>
            </p:cNvPr>
            <p:cNvSpPr>
              <a:spLocks noEditPoints="1"/>
            </p:cNvSpPr>
            <p:nvPr/>
          </p:nvSpPr>
          <p:spPr bwMode="auto">
            <a:xfrm>
              <a:off x="11117263" y="4872038"/>
              <a:ext cx="209550" cy="625475"/>
            </a:xfrm>
            <a:custGeom>
              <a:avLst/>
              <a:gdLst>
                <a:gd name="T0" fmla="*/ 24 w 48"/>
                <a:gd name="T1" fmla="*/ 144 h 144"/>
                <a:gd name="T2" fmla="*/ 48 w 48"/>
                <a:gd name="T3" fmla="*/ 120 h 144"/>
                <a:gd name="T4" fmla="*/ 48 w 48"/>
                <a:gd name="T5" fmla="*/ 24 h 144"/>
                <a:gd name="T6" fmla="*/ 24 w 48"/>
                <a:gd name="T7" fmla="*/ 0 h 144"/>
                <a:gd name="T8" fmla="*/ 0 w 48"/>
                <a:gd name="T9" fmla="*/ 24 h 144"/>
                <a:gd name="T10" fmla="*/ 0 w 48"/>
                <a:gd name="T11" fmla="*/ 120 h 144"/>
                <a:gd name="T12" fmla="*/ 24 w 48"/>
                <a:gd name="T13" fmla="*/ 144 h 144"/>
                <a:gd name="T14" fmla="*/ 24 w 48"/>
                <a:gd name="T15" fmla="*/ 144 h 144"/>
                <a:gd name="T16" fmla="*/ 24 w 48"/>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44">
                  <a:moveTo>
                    <a:pt x="24" y="144"/>
                  </a:moveTo>
                  <a:cubicBezTo>
                    <a:pt x="37" y="144"/>
                    <a:pt x="48" y="133"/>
                    <a:pt x="48" y="120"/>
                  </a:cubicBezTo>
                  <a:cubicBezTo>
                    <a:pt x="48" y="24"/>
                    <a:pt x="48" y="24"/>
                    <a:pt x="48" y="24"/>
                  </a:cubicBezTo>
                  <a:cubicBezTo>
                    <a:pt x="48" y="11"/>
                    <a:pt x="37" y="0"/>
                    <a:pt x="24" y="0"/>
                  </a:cubicBezTo>
                  <a:cubicBezTo>
                    <a:pt x="11" y="0"/>
                    <a:pt x="0" y="11"/>
                    <a:pt x="0" y="24"/>
                  </a:cubicBezTo>
                  <a:cubicBezTo>
                    <a:pt x="0" y="120"/>
                    <a:pt x="0" y="120"/>
                    <a:pt x="0" y="120"/>
                  </a:cubicBezTo>
                  <a:cubicBezTo>
                    <a:pt x="0" y="133"/>
                    <a:pt x="11" y="144"/>
                    <a:pt x="24" y="144"/>
                  </a:cubicBezTo>
                  <a:close/>
                  <a:moveTo>
                    <a:pt x="24" y="144"/>
                  </a:moveTo>
                  <a:cubicBezTo>
                    <a:pt x="24" y="144"/>
                    <a:pt x="24" y="144"/>
                    <a:pt x="24" y="14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21" name="Freeform 34">
              <a:extLst>
                <a:ext uri="{FF2B5EF4-FFF2-40B4-BE49-F238E27FC236}">
                  <a16:creationId xmlns:a16="http://schemas.microsoft.com/office/drawing/2014/main" id="{4692A1FF-8EFF-4C86-AC19-73C80668DC6B}"/>
                </a:ext>
              </a:extLst>
            </p:cNvPr>
            <p:cNvSpPr>
              <a:spLocks noEditPoints="1"/>
            </p:cNvSpPr>
            <p:nvPr/>
          </p:nvSpPr>
          <p:spPr bwMode="auto">
            <a:xfrm>
              <a:off x="11117263" y="5707063"/>
              <a:ext cx="209550" cy="2887662"/>
            </a:xfrm>
            <a:custGeom>
              <a:avLst/>
              <a:gdLst>
                <a:gd name="T0" fmla="*/ 24 w 48"/>
                <a:gd name="T1" fmla="*/ 665 h 665"/>
                <a:gd name="T2" fmla="*/ 48 w 48"/>
                <a:gd name="T3" fmla="*/ 641 h 665"/>
                <a:gd name="T4" fmla="*/ 48 w 48"/>
                <a:gd name="T5" fmla="*/ 24 h 665"/>
                <a:gd name="T6" fmla="*/ 24 w 48"/>
                <a:gd name="T7" fmla="*/ 0 h 665"/>
                <a:gd name="T8" fmla="*/ 0 w 48"/>
                <a:gd name="T9" fmla="*/ 24 h 665"/>
                <a:gd name="T10" fmla="*/ 0 w 48"/>
                <a:gd name="T11" fmla="*/ 641 h 665"/>
                <a:gd name="T12" fmla="*/ 24 w 48"/>
                <a:gd name="T13" fmla="*/ 665 h 665"/>
                <a:gd name="T14" fmla="*/ 24 w 48"/>
                <a:gd name="T15" fmla="*/ 665 h 665"/>
                <a:gd name="T16" fmla="*/ 24 w 48"/>
                <a:gd name="T17" fmla="*/ 66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65">
                  <a:moveTo>
                    <a:pt x="24" y="665"/>
                  </a:moveTo>
                  <a:cubicBezTo>
                    <a:pt x="37" y="665"/>
                    <a:pt x="48" y="654"/>
                    <a:pt x="48" y="641"/>
                  </a:cubicBezTo>
                  <a:cubicBezTo>
                    <a:pt x="48" y="24"/>
                    <a:pt x="48" y="24"/>
                    <a:pt x="48" y="24"/>
                  </a:cubicBezTo>
                  <a:cubicBezTo>
                    <a:pt x="48" y="11"/>
                    <a:pt x="37" y="0"/>
                    <a:pt x="24" y="0"/>
                  </a:cubicBezTo>
                  <a:cubicBezTo>
                    <a:pt x="11" y="0"/>
                    <a:pt x="0" y="11"/>
                    <a:pt x="0" y="24"/>
                  </a:cubicBezTo>
                  <a:cubicBezTo>
                    <a:pt x="0" y="641"/>
                    <a:pt x="0" y="641"/>
                    <a:pt x="0" y="641"/>
                  </a:cubicBezTo>
                  <a:cubicBezTo>
                    <a:pt x="0" y="654"/>
                    <a:pt x="11" y="665"/>
                    <a:pt x="24" y="665"/>
                  </a:cubicBezTo>
                  <a:close/>
                  <a:moveTo>
                    <a:pt x="24" y="665"/>
                  </a:moveTo>
                  <a:cubicBezTo>
                    <a:pt x="24" y="665"/>
                    <a:pt x="24" y="665"/>
                    <a:pt x="24" y="665"/>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22" name="Freeform 35">
              <a:extLst>
                <a:ext uri="{FF2B5EF4-FFF2-40B4-BE49-F238E27FC236}">
                  <a16:creationId xmlns:a16="http://schemas.microsoft.com/office/drawing/2014/main" id="{1D1923E8-5866-4E34-896C-8A4E8C85EDC5}"/>
                </a:ext>
              </a:extLst>
            </p:cNvPr>
            <p:cNvSpPr>
              <a:spLocks noEditPoints="1"/>
            </p:cNvSpPr>
            <p:nvPr/>
          </p:nvSpPr>
          <p:spPr bwMode="auto">
            <a:xfrm>
              <a:off x="7924801" y="4659313"/>
              <a:ext cx="6594474" cy="4848225"/>
            </a:xfrm>
            <a:custGeom>
              <a:avLst/>
              <a:gdLst>
                <a:gd name="T0" fmla="*/ 1480 w 1504"/>
                <a:gd name="T1" fmla="*/ 0 h 1116"/>
                <a:gd name="T2" fmla="*/ 1456 w 1504"/>
                <a:gd name="T3" fmla="*/ 24 h 1116"/>
                <a:gd name="T4" fmla="*/ 1456 w 1504"/>
                <a:gd name="T5" fmla="*/ 1029 h 1116"/>
                <a:gd name="T6" fmla="*/ 844 w 1504"/>
                <a:gd name="T7" fmla="*/ 1029 h 1116"/>
                <a:gd name="T8" fmla="*/ 813 w 1504"/>
                <a:gd name="T9" fmla="*/ 1044 h 1116"/>
                <a:gd name="T10" fmla="*/ 792 w 1504"/>
                <a:gd name="T11" fmla="*/ 1068 h 1116"/>
                <a:gd name="T12" fmla="*/ 712 w 1504"/>
                <a:gd name="T13" fmla="*/ 1068 h 1116"/>
                <a:gd name="T14" fmla="*/ 691 w 1504"/>
                <a:gd name="T15" fmla="*/ 1044 h 1116"/>
                <a:gd name="T16" fmla="*/ 660 w 1504"/>
                <a:gd name="T17" fmla="*/ 1029 h 1116"/>
                <a:gd name="T18" fmla="*/ 48 w 1504"/>
                <a:gd name="T19" fmla="*/ 1029 h 1116"/>
                <a:gd name="T20" fmla="*/ 48 w 1504"/>
                <a:gd name="T21" fmla="*/ 24 h 1116"/>
                <a:gd name="T22" fmla="*/ 24 w 1504"/>
                <a:gd name="T23" fmla="*/ 0 h 1116"/>
                <a:gd name="T24" fmla="*/ 0 w 1504"/>
                <a:gd name="T25" fmla="*/ 24 h 1116"/>
                <a:gd name="T26" fmla="*/ 0 w 1504"/>
                <a:gd name="T27" fmla="*/ 1053 h 1116"/>
                <a:gd name="T28" fmla="*/ 24 w 1504"/>
                <a:gd name="T29" fmla="*/ 1077 h 1116"/>
                <a:gd name="T30" fmla="*/ 655 w 1504"/>
                <a:gd name="T31" fmla="*/ 1077 h 1116"/>
                <a:gd name="T32" fmla="*/ 682 w 1504"/>
                <a:gd name="T33" fmla="*/ 1108 h 1116"/>
                <a:gd name="T34" fmla="*/ 701 w 1504"/>
                <a:gd name="T35" fmla="*/ 1116 h 1116"/>
                <a:gd name="T36" fmla="*/ 803 w 1504"/>
                <a:gd name="T37" fmla="*/ 1116 h 1116"/>
                <a:gd name="T38" fmla="*/ 822 w 1504"/>
                <a:gd name="T39" fmla="*/ 1108 h 1116"/>
                <a:gd name="T40" fmla="*/ 849 w 1504"/>
                <a:gd name="T41" fmla="*/ 1077 h 1116"/>
                <a:gd name="T42" fmla="*/ 1480 w 1504"/>
                <a:gd name="T43" fmla="*/ 1077 h 1116"/>
                <a:gd name="T44" fmla="*/ 1504 w 1504"/>
                <a:gd name="T45" fmla="*/ 1053 h 1116"/>
                <a:gd name="T46" fmla="*/ 1504 w 1504"/>
                <a:gd name="T47" fmla="*/ 24 h 1116"/>
                <a:gd name="T48" fmla="*/ 1480 w 1504"/>
                <a:gd name="T49" fmla="*/ 0 h 1116"/>
                <a:gd name="T50" fmla="*/ 1480 w 1504"/>
                <a:gd name="T51" fmla="*/ 0 h 1116"/>
                <a:gd name="T52" fmla="*/ 1480 w 1504"/>
                <a:gd name="T53" fmla="*/ 0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4" h="1116">
                  <a:moveTo>
                    <a:pt x="1480" y="0"/>
                  </a:moveTo>
                  <a:cubicBezTo>
                    <a:pt x="1467" y="0"/>
                    <a:pt x="1456" y="10"/>
                    <a:pt x="1456" y="24"/>
                  </a:cubicBezTo>
                  <a:cubicBezTo>
                    <a:pt x="1456" y="1029"/>
                    <a:pt x="1456" y="1029"/>
                    <a:pt x="1456" y="1029"/>
                  </a:cubicBezTo>
                  <a:cubicBezTo>
                    <a:pt x="844" y="1029"/>
                    <a:pt x="844" y="1029"/>
                    <a:pt x="844" y="1029"/>
                  </a:cubicBezTo>
                  <a:cubicBezTo>
                    <a:pt x="832" y="1029"/>
                    <a:pt x="820" y="1034"/>
                    <a:pt x="813" y="1044"/>
                  </a:cubicBezTo>
                  <a:cubicBezTo>
                    <a:pt x="792" y="1068"/>
                    <a:pt x="792" y="1068"/>
                    <a:pt x="792" y="1068"/>
                  </a:cubicBezTo>
                  <a:cubicBezTo>
                    <a:pt x="712" y="1068"/>
                    <a:pt x="712" y="1068"/>
                    <a:pt x="712" y="1068"/>
                  </a:cubicBezTo>
                  <a:cubicBezTo>
                    <a:pt x="691" y="1044"/>
                    <a:pt x="691" y="1044"/>
                    <a:pt x="691" y="1044"/>
                  </a:cubicBezTo>
                  <a:cubicBezTo>
                    <a:pt x="684" y="1034"/>
                    <a:pt x="672" y="1029"/>
                    <a:pt x="660" y="1029"/>
                  </a:cubicBezTo>
                  <a:cubicBezTo>
                    <a:pt x="48" y="1029"/>
                    <a:pt x="48" y="1029"/>
                    <a:pt x="48" y="1029"/>
                  </a:cubicBezTo>
                  <a:cubicBezTo>
                    <a:pt x="48" y="24"/>
                    <a:pt x="48" y="24"/>
                    <a:pt x="48" y="24"/>
                  </a:cubicBezTo>
                  <a:cubicBezTo>
                    <a:pt x="48" y="10"/>
                    <a:pt x="37" y="0"/>
                    <a:pt x="24" y="0"/>
                  </a:cubicBezTo>
                  <a:cubicBezTo>
                    <a:pt x="11" y="0"/>
                    <a:pt x="0" y="10"/>
                    <a:pt x="0" y="24"/>
                  </a:cubicBezTo>
                  <a:cubicBezTo>
                    <a:pt x="0" y="1053"/>
                    <a:pt x="0" y="1053"/>
                    <a:pt x="0" y="1053"/>
                  </a:cubicBezTo>
                  <a:cubicBezTo>
                    <a:pt x="0" y="1066"/>
                    <a:pt x="11" y="1077"/>
                    <a:pt x="24" y="1077"/>
                  </a:cubicBezTo>
                  <a:cubicBezTo>
                    <a:pt x="655" y="1077"/>
                    <a:pt x="655" y="1077"/>
                    <a:pt x="655" y="1077"/>
                  </a:cubicBezTo>
                  <a:cubicBezTo>
                    <a:pt x="682" y="1108"/>
                    <a:pt x="682" y="1108"/>
                    <a:pt x="682" y="1108"/>
                  </a:cubicBezTo>
                  <a:cubicBezTo>
                    <a:pt x="687" y="1113"/>
                    <a:pt x="694" y="1116"/>
                    <a:pt x="701" y="1116"/>
                  </a:cubicBezTo>
                  <a:cubicBezTo>
                    <a:pt x="803" y="1116"/>
                    <a:pt x="803" y="1116"/>
                    <a:pt x="803" y="1116"/>
                  </a:cubicBezTo>
                  <a:cubicBezTo>
                    <a:pt x="810" y="1116"/>
                    <a:pt x="817" y="1113"/>
                    <a:pt x="822" y="1108"/>
                  </a:cubicBezTo>
                  <a:cubicBezTo>
                    <a:pt x="849" y="1077"/>
                    <a:pt x="849" y="1077"/>
                    <a:pt x="849" y="1077"/>
                  </a:cubicBezTo>
                  <a:cubicBezTo>
                    <a:pt x="1480" y="1077"/>
                    <a:pt x="1480" y="1077"/>
                    <a:pt x="1480" y="1077"/>
                  </a:cubicBezTo>
                  <a:cubicBezTo>
                    <a:pt x="1493" y="1077"/>
                    <a:pt x="1504" y="1066"/>
                    <a:pt x="1504" y="1053"/>
                  </a:cubicBezTo>
                  <a:cubicBezTo>
                    <a:pt x="1504" y="24"/>
                    <a:pt x="1504" y="24"/>
                    <a:pt x="1504" y="24"/>
                  </a:cubicBezTo>
                  <a:cubicBezTo>
                    <a:pt x="1504" y="10"/>
                    <a:pt x="1493" y="0"/>
                    <a:pt x="1480" y="0"/>
                  </a:cubicBezTo>
                  <a:close/>
                  <a:moveTo>
                    <a:pt x="1480" y="0"/>
                  </a:moveTo>
                  <a:cubicBezTo>
                    <a:pt x="1480" y="0"/>
                    <a:pt x="1480" y="0"/>
                    <a:pt x="1480"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23" name="Freeform 36">
              <a:extLst>
                <a:ext uri="{FF2B5EF4-FFF2-40B4-BE49-F238E27FC236}">
                  <a16:creationId xmlns:a16="http://schemas.microsoft.com/office/drawing/2014/main" id="{7B1A1885-809D-4148-933F-C8E2CFE62B04}"/>
                </a:ext>
              </a:extLst>
            </p:cNvPr>
            <p:cNvSpPr>
              <a:spLocks noEditPoints="1"/>
            </p:cNvSpPr>
            <p:nvPr/>
          </p:nvSpPr>
          <p:spPr bwMode="auto">
            <a:xfrm>
              <a:off x="8345488" y="4241800"/>
              <a:ext cx="5753100" cy="4892675"/>
            </a:xfrm>
            <a:custGeom>
              <a:avLst/>
              <a:gdLst>
                <a:gd name="T0" fmla="*/ 24 w 1312"/>
                <a:gd name="T1" fmla="*/ 1077 h 1126"/>
                <a:gd name="T2" fmla="*/ 564 w 1312"/>
                <a:gd name="T3" fmla="*/ 1077 h 1126"/>
                <a:gd name="T4" fmla="*/ 636 w 1312"/>
                <a:gd name="T5" fmla="*/ 1115 h 1126"/>
                <a:gd name="T6" fmla="*/ 656 w 1312"/>
                <a:gd name="T7" fmla="*/ 1126 h 1126"/>
                <a:gd name="T8" fmla="*/ 676 w 1312"/>
                <a:gd name="T9" fmla="*/ 1115 h 1126"/>
                <a:gd name="T10" fmla="*/ 748 w 1312"/>
                <a:gd name="T11" fmla="*/ 1077 h 1126"/>
                <a:gd name="T12" fmla="*/ 1288 w 1312"/>
                <a:gd name="T13" fmla="*/ 1077 h 1126"/>
                <a:gd name="T14" fmla="*/ 1312 w 1312"/>
                <a:gd name="T15" fmla="*/ 1053 h 1126"/>
                <a:gd name="T16" fmla="*/ 1312 w 1312"/>
                <a:gd name="T17" fmla="*/ 24 h 1126"/>
                <a:gd name="T18" fmla="*/ 1288 w 1312"/>
                <a:gd name="T19" fmla="*/ 0 h 1126"/>
                <a:gd name="T20" fmla="*/ 748 w 1312"/>
                <a:gd name="T21" fmla="*/ 0 h 1126"/>
                <a:gd name="T22" fmla="*/ 656 w 1312"/>
                <a:gd name="T23" fmla="*/ 36 h 1126"/>
                <a:gd name="T24" fmla="*/ 564 w 1312"/>
                <a:gd name="T25" fmla="*/ 0 h 1126"/>
                <a:gd name="T26" fmla="*/ 24 w 1312"/>
                <a:gd name="T27" fmla="*/ 0 h 1126"/>
                <a:gd name="T28" fmla="*/ 0 w 1312"/>
                <a:gd name="T29" fmla="*/ 24 h 1126"/>
                <a:gd name="T30" fmla="*/ 0 w 1312"/>
                <a:gd name="T31" fmla="*/ 1053 h 1126"/>
                <a:gd name="T32" fmla="*/ 24 w 1312"/>
                <a:gd name="T33" fmla="*/ 1077 h 1126"/>
                <a:gd name="T34" fmla="*/ 48 w 1312"/>
                <a:gd name="T35" fmla="*/ 48 h 1126"/>
                <a:gd name="T36" fmla="*/ 564 w 1312"/>
                <a:gd name="T37" fmla="*/ 48 h 1126"/>
                <a:gd name="T38" fmla="*/ 636 w 1312"/>
                <a:gd name="T39" fmla="*/ 86 h 1126"/>
                <a:gd name="T40" fmla="*/ 656 w 1312"/>
                <a:gd name="T41" fmla="*/ 97 h 1126"/>
                <a:gd name="T42" fmla="*/ 676 w 1312"/>
                <a:gd name="T43" fmla="*/ 86 h 1126"/>
                <a:gd name="T44" fmla="*/ 748 w 1312"/>
                <a:gd name="T45" fmla="*/ 48 h 1126"/>
                <a:gd name="T46" fmla="*/ 1264 w 1312"/>
                <a:gd name="T47" fmla="*/ 48 h 1126"/>
                <a:gd name="T48" fmla="*/ 1264 w 1312"/>
                <a:gd name="T49" fmla="*/ 1029 h 1126"/>
                <a:gd name="T50" fmla="*/ 748 w 1312"/>
                <a:gd name="T51" fmla="*/ 1029 h 1126"/>
                <a:gd name="T52" fmla="*/ 656 w 1312"/>
                <a:gd name="T53" fmla="*/ 1065 h 1126"/>
                <a:gd name="T54" fmla="*/ 564 w 1312"/>
                <a:gd name="T55" fmla="*/ 1029 h 1126"/>
                <a:gd name="T56" fmla="*/ 48 w 1312"/>
                <a:gd name="T57" fmla="*/ 1029 h 1126"/>
                <a:gd name="T58" fmla="*/ 48 w 1312"/>
                <a:gd name="T59" fmla="*/ 48 h 1126"/>
                <a:gd name="T60" fmla="*/ 48 w 1312"/>
                <a:gd name="T61" fmla="*/ 48 h 1126"/>
                <a:gd name="T62" fmla="*/ 48 w 1312"/>
                <a:gd name="T63" fmla="*/ 4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2" h="1126">
                  <a:moveTo>
                    <a:pt x="24" y="1077"/>
                  </a:moveTo>
                  <a:cubicBezTo>
                    <a:pt x="564" y="1077"/>
                    <a:pt x="564" y="1077"/>
                    <a:pt x="564" y="1077"/>
                  </a:cubicBezTo>
                  <a:cubicBezTo>
                    <a:pt x="593" y="1077"/>
                    <a:pt x="620" y="1091"/>
                    <a:pt x="636" y="1115"/>
                  </a:cubicBezTo>
                  <a:cubicBezTo>
                    <a:pt x="640" y="1122"/>
                    <a:pt x="648" y="1126"/>
                    <a:pt x="656" y="1126"/>
                  </a:cubicBezTo>
                  <a:cubicBezTo>
                    <a:pt x="664" y="1126"/>
                    <a:pt x="672" y="1122"/>
                    <a:pt x="676" y="1115"/>
                  </a:cubicBezTo>
                  <a:cubicBezTo>
                    <a:pt x="692" y="1091"/>
                    <a:pt x="719" y="1077"/>
                    <a:pt x="748" y="1077"/>
                  </a:cubicBezTo>
                  <a:cubicBezTo>
                    <a:pt x="1288" y="1077"/>
                    <a:pt x="1288" y="1077"/>
                    <a:pt x="1288" y="1077"/>
                  </a:cubicBezTo>
                  <a:cubicBezTo>
                    <a:pt x="1301" y="1077"/>
                    <a:pt x="1312" y="1066"/>
                    <a:pt x="1312" y="1053"/>
                  </a:cubicBezTo>
                  <a:cubicBezTo>
                    <a:pt x="1312" y="24"/>
                    <a:pt x="1312" y="24"/>
                    <a:pt x="1312" y="24"/>
                  </a:cubicBezTo>
                  <a:cubicBezTo>
                    <a:pt x="1312" y="10"/>
                    <a:pt x="1301" y="0"/>
                    <a:pt x="1288" y="0"/>
                  </a:cubicBezTo>
                  <a:cubicBezTo>
                    <a:pt x="748" y="0"/>
                    <a:pt x="748" y="0"/>
                    <a:pt x="748" y="0"/>
                  </a:cubicBezTo>
                  <a:cubicBezTo>
                    <a:pt x="713" y="0"/>
                    <a:pt x="681" y="13"/>
                    <a:pt x="656" y="36"/>
                  </a:cubicBezTo>
                  <a:cubicBezTo>
                    <a:pt x="631" y="13"/>
                    <a:pt x="599" y="0"/>
                    <a:pt x="564" y="0"/>
                  </a:cubicBezTo>
                  <a:cubicBezTo>
                    <a:pt x="24" y="0"/>
                    <a:pt x="24" y="0"/>
                    <a:pt x="24" y="0"/>
                  </a:cubicBezTo>
                  <a:cubicBezTo>
                    <a:pt x="11" y="0"/>
                    <a:pt x="0" y="10"/>
                    <a:pt x="0" y="24"/>
                  </a:cubicBezTo>
                  <a:cubicBezTo>
                    <a:pt x="0" y="1053"/>
                    <a:pt x="0" y="1053"/>
                    <a:pt x="0" y="1053"/>
                  </a:cubicBezTo>
                  <a:cubicBezTo>
                    <a:pt x="0" y="1066"/>
                    <a:pt x="11" y="1077"/>
                    <a:pt x="24" y="1077"/>
                  </a:cubicBezTo>
                  <a:close/>
                  <a:moveTo>
                    <a:pt x="48" y="48"/>
                  </a:moveTo>
                  <a:cubicBezTo>
                    <a:pt x="564" y="48"/>
                    <a:pt x="564" y="48"/>
                    <a:pt x="564" y="48"/>
                  </a:cubicBezTo>
                  <a:cubicBezTo>
                    <a:pt x="593" y="48"/>
                    <a:pt x="620" y="62"/>
                    <a:pt x="636" y="86"/>
                  </a:cubicBezTo>
                  <a:cubicBezTo>
                    <a:pt x="640" y="93"/>
                    <a:pt x="648" y="97"/>
                    <a:pt x="656" y="97"/>
                  </a:cubicBezTo>
                  <a:cubicBezTo>
                    <a:pt x="664" y="97"/>
                    <a:pt x="672" y="93"/>
                    <a:pt x="676" y="86"/>
                  </a:cubicBezTo>
                  <a:cubicBezTo>
                    <a:pt x="692" y="62"/>
                    <a:pt x="719" y="48"/>
                    <a:pt x="748" y="48"/>
                  </a:cubicBezTo>
                  <a:cubicBezTo>
                    <a:pt x="1264" y="48"/>
                    <a:pt x="1264" y="48"/>
                    <a:pt x="1264" y="48"/>
                  </a:cubicBezTo>
                  <a:cubicBezTo>
                    <a:pt x="1264" y="1029"/>
                    <a:pt x="1264" y="1029"/>
                    <a:pt x="1264" y="1029"/>
                  </a:cubicBezTo>
                  <a:cubicBezTo>
                    <a:pt x="748" y="1029"/>
                    <a:pt x="748" y="1029"/>
                    <a:pt x="748" y="1029"/>
                  </a:cubicBezTo>
                  <a:cubicBezTo>
                    <a:pt x="713" y="1029"/>
                    <a:pt x="681" y="1042"/>
                    <a:pt x="656" y="1065"/>
                  </a:cubicBezTo>
                  <a:cubicBezTo>
                    <a:pt x="631" y="1042"/>
                    <a:pt x="599" y="1029"/>
                    <a:pt x="564" y="1029"/>
                  </a:cubicBezTo>
                  <a:cubicBezTo>
                    <a:pt x="48" y="1029"/>
                    <a:pt x="48" y="1029"/>
                    <a:pt x="48" y="1029"/>
                  </a:cubicBezTo>
                  <a:lnTo>
                    <a:pt x="48" y="48"/>
                  </a:lnTo>
                  <a:close/>
                  <a:moveTo>
                    <a:pt x="48" y="48"/>
                  </a:moveTo>
                  <a:cubicBezTo>
                    <a:pt x="48" y="48"/>
                    <a:pt x="48" y="48"/>
                    <a:pt x="48" y="4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24" name="Freeform 37">
              <a:extLst>
                <a:ext uri="{FF2B5EF4-FFF2-40B4-BE49-F238E27FC236}">
                  <a16:creationId xmlns:a16="http://schemas.microsoft.com/office/drawing/2014/main" id="{E664E447-82E9-4A3F-B5A9-7A54DCEDD843}"/>
                </a:ext>
              </a:extLst>
            </p:cNvPr>
            <p:cNvSpPr>
              <a:spLocks noEditPoints="1"/>
            </p:cNvSpPr>
            <p:nvPr/>
          </p:nvSpPr>
          <p:spPr bwMode="auto">
            <a:xfrm>
              <a:off x="8907463" y="4799013"/>
              <a:ext cx="1858962" cy="207962"/>
            </a:xfrm>
            <a:custGeom>
              <a:avLst/>
              <a:gdLst>
                <a:gd name="T0" fmla="*/ 400 w 424"/>
                <a:gd name="T1" fmla="*/ 0 h 48"/>
                <a:gd name="T2" fmla="*/ 24 w 424"/>
                <a:gd name="T3" fmla="*/ 0 h 48"/>
                <a:gd name="T4" fmla="*/ 0 w 424"/>
                <a:gd name="T5" fmla="*/ 24 h 48"/>
                <a:gd name="T6" fmla="*/ 24 w 424"/>
                <a:gd name="T7" fmla="*/ 48 h 48"/>
                <a:gd name="T8" fmla="*/ 400 w 424"/>
                <a:gd name="T9" fmla="*/ 48 h 48"/>
                <a:gd name="T10" fmla="*/ 424 w 424"/>
                <a:gd name="T11" fmla="*/ 24 h 48"/>
                <a:gd name="T12" fmla="*/ 400 w 424"/>
                <a:gd name="T13" fmla="*/ 0 h 48"/>
                <a:gd name="T14" fmla="*/ 400 w 424"/>
                <a:gd name="T15" fmla="*/ 0 h 48"/>
                <a:gd name="T16" fmla="*/ 400 w 424"/>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48">
                  <a:moveTo>
                    <a:pt x="400" y="0"/>
                  </a:moveTo>
                  <a:cubicBezTo>
                    <a:pt x="24" y="0"/>
                    <a:pt x="24" y="0"/>
                    <a:pt x="24" y="0"/>
                  </a:cubicBezTo>
                  <a:cubicBezTo>
                    <a:pt x="11" y="0"/>
                    <a:pt x="0" y="10"/>
                    <a:pt x="0" y="24"/>
                  </a:cubicBezTo>
                  <a:cubicBezTo>
                    <a:pt x="0" y="37"/>
                    <a:pt x="11" y="48"/>
                    <a:pt x="24" y="48"/>
                  </a:cubicBezTo>
                  <a:cubicBezTo>
                    <a:pt x="400" y="48"/>
                    <a:pt x="400" y="48"/>
                    <a:pt x="400" y="48"/>
                  </a:cubicBezTo>
                  <a:cubicBezTo>
                    <a:pt x="413" y="48"/>
                    <a:pt x="424" y="37"/>
                    <a:pt x="424" y="24"/>
                  </a:cubicBezTo>
                  <a:cubicBezTo>
                    <a:pt x="424" y="10"/>
                    <a:pt x="413" y="0"/>
                    <a:pt x="400" y="0"/>
                  </a:cubicBezTo>
                  <a:close/>
                  <a:moveTo>
                    <a:pt x="400" y="0"/>
                  </a:moveTo>
                  <a:cubicBezTo>
                    <a:pt x="400" y="0"/>
                    <a:pt x="400" y="0"/>
                    <a:pt x="400"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25" name="Freeform 38">
              <a:extLst>
                <a:ext uri="{FF2B5EF4-FFF2-40B4-BE49-F238E27FC236}">
                  <a16:creationId xmlns:a16="http://schemas.microsoft.com/office/drawing/2014/main" id="{EC6CD3C5-DBBC-4893-8510-325E60EBD245}"/>
                </a:ext>
              </a:extLst>
            </p:cNvPr>
            <p:cNvSpPr>
              <a:spLocks noEditPoints="1"/>
            </p:cNvSpPr>
            <p:nvPr/>
          </p:nvSpPr>
          <p:spPr bwMode="auto">
            <a:xfrm>
              <a:off x="8907463" y="5214938"/>
              <a:ext cx="1858962" cy="209550"/>
            </a:xfrm>
            <a:custGeom>
              <a:avLst/>
              <a:gdLst>
                <a:gd name="T0" fmla="*/ 400 w 424"/>
                <a:gd name="T1" fmla="*/ 0 h 48"/>
                <a:gd name="T2" fmla="*/ 24 w 424"/>
                <a:gd name="T3" fmla="*/ 0 h 48"/>
                <a:gd name="T4" fmla="*/ 0 w 424"/>
                <a:gd name="T5" fmla="*/ 24 h 48"/>
                <a:gd name="T6" fmla="*/ 24 w 424"/>
                <a:gd name="T7" fmla="*/ 48 h 48"/>
                <a:gd name="T8" fmla="*/ 400 w 424"/>
                <a:gd name="T9" fmla="*/ 48 h 48"/>
                <a:gd name="T10" fmla="*/ 424 w 424"/>
                <a:gd name="T11" fmla="*/ 24 h 48"/>
                <a:gd name="T12" fmla="*/ 400 w 424"/>
                <a:gd name="T13" fmla="*/ 0 h 48"/>
                <a:gd name="T14" fmla="*/ 400 w 424"/>
                <a:gd name="T15" fmla="*/ 0 h 48"/>
                <a:gd name="T16" fmla="*/ 400 w 424"/>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48">
                  <a:moveTo>
                    <a:pt x="400" y="0"/>
                  </a:moveTo>
                  <a:cubicBezTo>
                    <a:pt x="24" y="0"/>
                    <a:pt x="24" y="0"/>
                    <a:pt x="24" y="0"/>
                  </a:cubicBezTo>
                  <a:cubicBezTo>
                    <a:pt x="11" y="0"/>
                    <a:pt x="0" y="10"/>
                    <a:pt x="0" y="24"/>
                  </a:cubicBezTo>
                  <a:cubicBezTo>
                    <a:pt x="0" y="37"/>
                    <a:pt x="11" y="48"/>
                    <a:pt x="24" y="48"/>
                  </a:cubicBezTo>
                  <a:cubicBezTo>
                    <a:pt x="400" y="48"/>
                    <a:pt x="400" y="48"/>
                    <a:pt x="400" y="48"/>
                  </a:cubicBezTo>
                  <a:cubicBezTo>
                    <a:pt x="413" y="48"/>
                    <a:pt x="424" y="37"/>
                    <a:pt x="424" y="24"/>
                  </a:cubicBezTo>
                  <a:cubicBezTo>
                    <a:pt x="424" y="10"/>
                    <a:pt x="413" y="0"/>
                    <a:pt x="400" y="0"/>
                  </a:cubicBezTo>
                  <a:close/>
                  <a:moveTo>
                    <a:pt x="400" y="0"/>
                  </a:moveTo>
                  <a:cubicBezTo>
                    <a:pt x="400" y="0"/>
                    <a:pt x="400" y="0"/>
                    <a:pt x="400"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26" name="Freeform 39">
              <a:extLst>
                <a:ext uri="{FF2B5EF4-FFF2-40B4-BE49-F238E27FC236}">
                  <a16:creationId xmlns:a16="http://schemas.microsoft.com/office/drawing/2014/main" id="{87149CC8-483A-4C45-BA51-FD0BE23BA05D}"/>
                </a:ext>
              </a:extLst>
            </p:cNvPr>
            <p:cNvSpPr>
              <a:spLocks noEditPoints="1"/>
            </p:cNvSpPr>
            <p:nvPr/>
          </p:nvSpPr>
          <p:spPr bwMode="auto">
            <a:xfrm>
              <a:off x="8907463" y="5632450"/>
              <a:ext cx="1858962" cy="207962"/>
            </a:xfrm>
            <a:custGeom>
              <a:avLst/>
              <a:gdLst>
                <a:gd name="T0" fmla="*/ 400 w 424"/>
                <a:gd name="T1" fmla="*/ 0 h 48"/>
                <a:gd name="T2" fmla="*/ 24 w 424"/>
                <a:gd name="T3" fmla="*/ 0 h 48"/>
                <a:gd name="T4" fmla="*/ 0 w 424"/>
                <a:gd name="T5" fmla="*/ 24 h 48"/>
                <a:gd name="T6" fmla="*/ 24 w 424"/>
                <a:gd name="T7" fmla="*/ 48 h 48"/>
                <a:gd name="T8" fmla="*/ 400 w 424"/>
                <a:gd name="T9" fmla="*/ 48 h 48"/>
                <a:gd name="T10" fmla="*/ 424 w 424"/>
                <a:gd name="T11" fmla="*/ 24 h 48"/>
                <a:gd name="T12" fmla="*/ 400 w 424"/>
                <a:gd name="T13" fmla="*/ 0 h 48"/>
                <a:gd name="T14" fmla="*/ 400 w 424"/>
                <a:gd name="T15" fmla="*/ 0 h 48"/>
                <a:gd name="T16" fmla="*/ 400 w 424"/>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48">
                  <a:moveTo>
                    <a:pt x="400" y="0"/>
                  </a:moveTo>
                  <a:cubicBezTo>
                    <a:pt x="24" y="0"/>
                    <a:pt x="24" y="0"/>
                    <a:pt x="24" y="0"/>
                  </a:cubicBezTo>
                  <a:cubicBezTo>
                    <a:pt x="11" y="0"/>
                    <a:pt x="0" y="10"/>
                    <a:pt x="0" y="24"/>
                  </a:cubicBezTo>
                  <a:cubicBezTo>
                    <a:pt x="0" y="37"/>
                    <a:pt x="11" y="48"/>
                    <a:pt x="24" y="48"/>
                  </a:cubicBezTo>
                  <a:cubicBezTo>
                    <a:pt x="400" y="48"/>
                    <a:pt x="400" y="48"/>
                    <a:pt x="400" y="48"/>
                  </a:cubicBezTo>
                  <a:cubicBezTo>
                    <a:pt x="413" y="48"/>
                    <a:pt x="424" y="37"/>
                    <a:pt x="424" y="24"/>
                  </a:cubicBezTo>
                  <a:cubicBezTo>
                    <a:pt x="424" y="10"/>
                    <a:pt x="413" y="0"/>
                    <a:pt x="400" y="0"/>
                  </a:cubicBezTo>
                  <a:close/>
                  <a:moveTo>
                    <a:pt x="400" y="0"/>
                  </a:moveTo>
                  <a:cubicBezTo>
                    <a:pt x="400" y="0"/>
                    <a:pt x="400" y="0"/>
                    <a:pt x="400"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27" name="Freeform 40">
              <a:extLst>
                <a:ext uri="{FF2B5EF4-FFF2-40B4-BE49-F238E27FC236}">
                  <a16:creationId xmlns:a16="http://schemas.microsoft.com/office/drawing/2014/main" id="{50C8B1D8-58BD-4F69-B2D3-0BBD5CD2BB65}"/>
                </a:ext>
              </a:extLst>
            </p:cNvPr>
            <p:cNvSpPr>
              <a:spLocks noEditPoints="1"/>
            </p:cNvSpPr>
            <p:nvPr/>
          </p:nvSpPr>
          <p:spPr bwMode="auto">
            <a:xfrm>
              <a:off x="8907463" y="6049963"/>
              <a:ext cx="1858962" cy="207962"/>
            </a:xfrm>
            <a:custGeom>
              <a:avLst/>
              <a:gdLst>
                <a:gd name="T0" fmla="*/ 400 w 424"/>
                <a:gd name="T1" fmla="*/ 0 h 48"/>
                <a:gd name="T2" fmla="*/ 24 w 424"/>
                <a:gd name="T3" fmla="*/ 0 h 48"/>
                <a:gd name="T4" fmla="*/ 0 w 424"/>
                <a:gd name="T5" fmla="*/ 24 h 48"/>
                <a:gd name="T6" fmla="*/ 24 w 424"/>
                <a:gd name="T7" fmla="*/ 48 h 48"/>
                <a:gd name="T8" fmla="*/ 400 w 424"/>
                <a:gd name="T9" fmla="*/ 48 h 48"/>
                <a:gd name="T10" fmla="*/ 424 w 424"/>
                <a:gd name="T11" fmla="*/ 24 h 48"/>
                <a:gd name="T12" fmla="*/ 400 w 424"/>
                <a:gd name="T13" fmla="*/ 0 h 48"/>
                <a:gd name="T14" fmla="*/ 400 w 424"/>
                <a:gd name="T15" fmla="*/ 0 h 48"/>
                <a:gd name="T16" fmla="*/ 400 w 424"/>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48">
                  <a:moveTo>
                    <a:pt x="400" y="0"/>
                  </a:moveTo>
                  <a:cubicBezTo>
                    <a:pt x="24" y="0"/>
                    <a:pt x="24" y="0"/>
                    <a:pt x="24" y="0"/>
                  </a:cubicBezTo>
                  <a:cubicBezTo>
                    <a:pt x="11" y="0"/>
                    <a:pt x="0" y="10"/>
                    <a:pt x="0" y="24"/>
                  </a:cubicBezTo>
                  <a:cubicBezTo>
                    <a:pt x="0" y="37"/>
                    <a:pt x="11" y="48"/>
                    <a:pt x="24" y="48"/>
                  </a:cubicBezTo>
                  <a:cubicBezTo>
                    <a:pt x="400" y="48"/>
                    <a:pt x="400" y="48"/>
                    <a:pt x="400" y="48"/>
                  </a:cubicBezTo>
                  <a:cubicBezTo>
                    <a:pt x="413" y="48"/>
                    <a:pt x="424" y="37"/>
                    <a:pt x="424" y="24"/>
                  </a:cubicBezTo>
                  <a:cubicBezTo>
                    <a:pt x="424" y="10"/>
                    <a:pt x="413" y="0"/>
                    <a:pt x="400" y="0"/>
                  </a:cubicBezTo>
                  <a:close/>
                  <a:moveTo>
                    <a:pt x="400" y="0"/>
                  </a:moveTo>
                  <a:cubicBezTo>
                    <a:pt x="400" y="0"/>
                    <a:pt x="400" y="0"/>
                    <a:pt x="400"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28" name="Freeform 41">
              <a:extLst>
                <a:ext uri="{FF2B5EF4-FFF2-40B4-BE49-F238E27FC236}">
                  <a16:creationId xmlns:a16="http://schemas.microsoft.com/office/drawing/2014/main" id="{F2689ED3-B714-44F5-A5E7-DE1888A3C40C}"/>
                </a:ext>
              </a:extLst>
            </p:cNvPr>
            <p:cNvSpPr>
              <a:spLocks noEditPoints="1"/>
            </p:cNvSpPr>
            <p:nvPr/>
          </p:nvSpPr>
          <p:spPr bwMode="auto">
            <a:xfrm>
              <a:off x="8907463" y="6467475"/>
              <a:ext cx="1858962" cy="207962"/>
            </a:xfrm>
            <a:custGeom>
              <a:avLst/>
              <a:gdLst>
                <a:gd name="T0" fmla="*/ 400 w 424"/>
                <a:gd name="T1" fmla="*/ 0 h 48"/>
                <a:gd name="T2" fmla="*/ 24 w 424"/>
                <a:gd name="T3" fmla="*/ 0 h 48"/>
                <a:gd name="T4" fmla="*/ 0 w 424"/>
                <a:gd name="T5" fmla="*/ 24 h 48"/>
                <a:gd name="T6" fmla="*/ 24 w 424"/>
                <a:gd name="T7" fmla="*/ 48 h 48"/>
                <a:gd name="T8" fmla="*/ 400 w 424"/>
                <a:gd name="T9" fmla="*/ 48 h 48"/>
                <a:gd name="T10" fmla="*/ 424 w 424"/>
                <a:gd name="T11" fmla="*/ 24 h 48"/>
                <a:gd name="T12" fmla="*/ 400 w 424"/>
                <a:gd name="T13" fmla="*/ 0 h 48"/>
                <a:gd name="T14" fmla="*/ 400 w 424"/>
                <a:gd name="T15" fmla="*/ 0 h 48"/>
                <a:gd name="T16" fmla="*/ 400 w 424"/>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48">
                  <a:moveTo>
                    <a:pt x="400" y="0"/>
                  </a:moveTo>
                  <a:cubicBezTo>
                    <a:pt x="24" y="0"/>
                    <a:pt x="24" y="0"/>
                    <a:pt x="24" y="0"/>
                  </a:cubicBezTo>
                  <a:cubicBezTo>
                    <a:pt x="11" y="0"/>
                    <a:pt x="0" y="10"/>
                    <a:pt x="0" y="24"/>
                  </a:cubicBezTo>
                  <a:cubicBezTo>
                    <a:pt x="0" y="37"/>
                    <a:pt x="11" y="48"/>
                    <a:pt x="24" y="48"/>
                  </a:cubicBezTo>
                  <a:cubicBezTo>
                    <a:pt x="400" y="48"/>
                    <a:pt x="400" y="48"/>
                    <a:pt x="400" y="48"/>
                  </a:cubicBezTo>
                  <a:cubicBezTo>
                    <a:pt x="413" y="48"/>
                    <a:pt x="424" y="37"/>
                    <a:pt x="424" y="24"/>
                  </a:cubicBezTo>
                  <a:cubicBezTo>
                    <a:pt x="424" y="10"/>
                    <a:pt x="413" y="0"/>
                    <a:pt x="400" y="0"/>
                  </a:cubicBezTo>
                  <a:close/>
                  <a:moveTo>
                    <a:pt x="400" y="0"/>
                  </a:moveTo>
                  <a:cubicBezTo>
                    <a:pt x="400" y="0"/>
                    <a:pt x="400" y="0"/>
                    <a:pt x="400"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29" name="Freeform 44">
              <a:extLst>
                <a:ext uri="{FF2B5EF4-FFF2-40B4-BE49-F238E27FC236}">
                  <a16:creationId xmlns:a16="http://schemas.microsoft.com/office/drawing/2014/main" id="{5953B634-EDEA-48A0-A1CB-48934C642BDD}"/>
                </a:ext>
              </a:extLst>
            </p:cNvPr>
            <p:cNvSpPr>
              <a:spLocks noEditPoints="1"/>
            </p:cNvSpPr>
            <p:nvPr/>
          </p:nvSpPr>
          <p:spPr bwMode="auto">
            <a:xfrm>
              <a:off x="11537950" y="6488113"/>
              <a:ext cx="1858962" cy="209550"/>
            </a:xfrm>
            <a:custGeom>
              <a:avLst/>
              <a:gdLst>
                <a:gd name="T0" fmla="*/ 24 w 424"/>
                <a:gd name="T1" fmla="*/ 48 h 48"/>
                <a:gd name="T2" fmla="*/ 400 w 424"/>
                <a:gd name="T3" fmla="*/ 48 h 48"/>
                <a:gd name="T4" fmla="*/ 424 w 424"/>
                <a:gd name="T5" fmla="*/ 24 h 48"/>
                <a:gd name="T6" fmla="*/ 400 w 424"/>
                <a:gd name="T7" fmla="*/ 0 h 48"/>
                <a:gd name="T8" fmla="*/ 24 w 424"/>
                <a:gd name="T9" fmla="*/ 0 h 48"/>
                <a:gd name="T10" fmla="*/ 0 w 424"/>
                <a:gd name="T11" fmla="*/ 24 h 48"/>
                <a:gd name="T12" fmla="*/ 24 w 424"/>
                <a:gd name="T13" fmla="*/ 48 h 48"/>
                <a:gd name="T14" fmla="*/ 24 w 424"/>
                <a:gd name="T15" fmla="*/ 48 h 48"/>
                <a:gd name="T16" fmla="*/ 24 w 424"/>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48">
                  <a:moveTo>
                    <a:pt x="24" y="48"/>
                  </a:moveTo>
                  <a:cubicBezTo>
                    <a:pt x="400" y="48"/>
                    <a:pt x="400" y="48"/>
                    <a:pt x="400" y="48"/>
                  </a:cubicBezTo>
                  <a:cubicBezTo>
                    <a:pt x="413" y="48"/>
                    <a:pt x="424" y="37"/>
                    <a:pt x="424" y="24"/>
                  </a:cubicBezTo>
                  <a:cubicBezTo>
                    <a:pt x="424" y="10"/>
                    <a:pt x="413" y="0"/>
                    <a:pt x="400" y="0"/>
                  </a:cubicBezTo>
                  <a:cubicBezTo>
                    <a:pt x="24" y="0"/>
                    <a:pt x="24" y="0"/>
                    <a:pt x="24" y="0"/>
                  </a:cubicBezTo>
                  <a:cubicBezTo>
                    <a:pt x="11" y="0"/>
                    <a:pt x="0" y="10"/>
                    <a:pt x="0" y="24"/>
                  </a:cubicBezTo>
                  <a:cubicBezTo>
                    <a:pt x="0" y="37"/>
                    <a:pt x="11" y="48"/>
                    <a:pt x="24" y="48"/>
                  </a:cubicBezTo>
                  <a:close/>
                  <a:moveTo>
                    <a:pt x="24" y="48"/>
                  </a:moveTo>
                  <a:cubicBezTo>
                    <a:pt x="24" y="48"/>
                    <a:pt x="24" y="48"/>
                    <a:pt x="24" y="4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30" name="Freeform 45">
              <a:extLst>
                <a:ext uri="{FF2B5EF4-FFF2-40B4-BE49-F238E27FC236}">
                  <a16:creationId xmlns:a16="http://schemas.microsoft.com/office/drawing/2014/main" id="{3228F6EB-87CD-43FE-9681-E2A3F513E08C}"/>
                </a:ext>
              </a:extLst>
            </p:cNvPr>
            <p:cNvSpPr>
              <a:spLocks noEditPoints="1"/>
            </p:cNvSpPr>
            <p:nvPr/>
          </p:nvSpPr>
          <p:spPr bwMode="auto">
            <a:xfrm>
              <a:off x="11537950" y="6905625"/>
              <a:ext cx="1858962" cy="207962"/>
            </a:xfrm>
            <a:custGeom>
              <a:avLst/>
              <a:gdLst>
                <a:gd name="T0" fmla="*/ 24 w 424"/>
                <a:gd name="T1" fmla="*/ 48 h 48"/>
                <a:gd name="T2" fmla="*/ 400 w 424"/>
                <a:gd name="T3" fmla="*/ 48 h 48"/>
                <a:gd name="T4" fmla="*/ 424 w 424"/>
                <a:gd name="T5" fmla="*/ 24 h 48"/>
                <a:gd name="T6" fmla="*/ 400 w 424"/>
                <a:gd name="T7" fmla="*/ 0 h 48"/>
                <a:gd name="T8" fmla="*/ 24 w 424"/>
                <a:gd name="T9" fmla="*/ 0 h 48"/>
                <a:gd name="T10" fmla="*/ 0 w 424"/>
                <a:gd name="T11" fmla="*/ 24 h 48"/>
                <a:gd name="T12" fmla="*/ 24 w 424"/>
                <a:gd name="T13" fmla="*/ 48 h 48"/>
                <a:gd name="T14" fmla="*/ 24 w 424"/>
                <a:gd name="T15" fmla="*/ 48 h 48"/>
                <a:gd name="T16" fmla="*/ 24 w 424"/>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48">
                  <a:moveTo>
                    <a:pt x="24" y="48"/>
                  </a:moveTo>
                  <a:cubicBezTo>
                    <a:pt x="400" y="48"/>
                    <a:pt x="400" y="48"/>
                    <a:pt x="400" y="48"/>
                  </a:cubicBezTo>
                  <a:cubicBezTo>
                    <a:pt x="413" y="48"/>
                    <a:pt x="424" y="37"/>
                    <a:pt x="424" y="24"/>
                  </a:cubicBezTo>
                  <a:cubicBezTo>
                    <a:pt x="424" y="10"/>
                    <a:pt x="413" y="0"/>
                    <a:pt x="400" y="0"/>
                  </a:cubicBezTo>
                  <a:cubicBezTo>
                    <a:pt x="24" y="0"/>
                    <a:pt x="24" y="0"/>
                    <a:pt x="24" y="0"/>
                  </a:cubicBezTo>
                  <a:cubicBezTo>
                    <a:pt x="11" y="0"/>
                    <a:pt x="0" y="10"/>
                    <a:pt x="0" y="24"/>
                  </a:cubicBezTo>
                  <a:cubicBezTo>
                    <a:pt x="0" y="37"/>
                    <a:pt x="11" y="48"/>
                    <a:pt x="24" y="48"/>
                  </a:cubicBezTo>
                  <a:close/>
                  <a:moveTo>
                    <a:pt x="24" y="48"/>
                  </a:moveTo>
                  <a:cubicBezTo>
                    <a:pt x="24" y="48"/>
                    <a:pt x="24" y="48"/>
                    <a:pt x="24" y="4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31" name="Freeform 46">
              <a:extLst>
                <a:ext uri="{FF2B5EF4-FFF2-40B4-BE49-F238E27FC236}">
                  <a16:creationId xmlns:a16="http://schemas.microsoft.com/office/drawing/2014/main" id="{7AB473EA-2E73-4538-A916-A4346E4944B0}"/>
                </a:ext>
              </a:extLst>
            </p:cNvPr>
            <p:cNvSpPr>
              <a:spLocks noEditPoints="1"/>
            </p:cNvSpPr>
            <p:nvPr/>
          </p:nvSpPr>
          <p:spPr bwMode="auto">
            <a:xfrm>
              <a:off x="11537950" y="7323138"/>
              <a:ext cx="1858962" cy="207962"/>
            </a:xfrm>
            <a:custGeom>
              <a:avLst/>
              <a:gdLst>
                <a:gd name="T0" fmla="*/ 24 w 424"/>
                <a:gd name="T1" fmla="*/ 48 h 48"/>
                <a:gd name="T2" fmla="*/ 400 w 424"/>
                <a:gd name="T3" fmla="*/ 48 h 48"/>
                <a:gd name="T4" fmla="*/ 424 w 424"/>
                <a:gd name="T5" fmla="*/ 24 h 48"/>
                <a:gd name="T6" fmla="*/ 400 w 424"/>
                <a:gd name="T7" fmla="*/ 0 h 48"/>
                <a:gd name="T8" fmla="*/ 24 w 424"/>
                <a:gd name="T9" fmla="*/ 0 h 48"/>
                <a:gd name="T10" fmla="*/ 0 w 424"/>
                <a:gd name="T11" fmla="*/ 24 h 48"/>
                <a:gd name="T12" fmla="*/ 24 w 424"/>
                <a:gd name="T13" fmla="*/ 48 h 48"/>
                <a:gd name="T14" fmla="*/ 24 w 424"/>
                <a:gd name="T15" fmla="*/ 48 h 48"/>
                <a:gd name="T16" fmla="*/ 24 w 424"/>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48">
                  <a:moveTo>
                    <a:pt x="24" y="48"/>
                  </a:moveTo>
                  <a:cubicBezTo>
                    <a:pt x="400" y="48"/>
                    <a:pt x="400" y="48"/>
                    <a:pt x="400" y="48"/>
                  </a:cubicBezTo>
                  <a:cubicBezTo>
                    <a:pt x="413" y="48"/>
                    <a:pt x="424" y="37"/>
                    <a:pt x="424" y="24"/>
                  </a:cubicBezTo>
                  <a:cubicBezTo>
                    <a:pt x="424" y="10"/>
                    <a:pt x="413" y="0"/>
                    <a:pt x="400" y="0"/>
                  </a:cubicBezTo>
                  <a:cubicBezTo>
                    <a:pt x="24" y="0"/>
                    <a:pt x="24" y="0"/>
                    <a:pt x="24" y="0"/>
                  </a:cubicBezTo>
                  <a:cubicBezTo>
                    <a:pt x="11" y="0"/>
                    <a:pt x="0" y="10"/>
                    <a:pt x="0" y="24"/>
                  </a:cubicBezTo>
                  <a:cubicBezTo>
                    <a:pt x="0" y="37"/>
                    <a:pt x="11" y="48"/>
                    <a:pt x="24" y="48"/>
                  </a:cubicBezTo>
                  <a:close/>
                  <a:moveTo>
                    <a:pt x="24" y="48"/>
                  </a:moveTo>
                  <a:cubicBezTo>
                    <a:pt x="24" y="48"/>
                    <a:pt x="24" y="48"/>
                    <a:pt x="24" y="4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32" name="Freeform 47">
              <a:extLst>
                <a:ext uri="{FF2B5EF4-FFF2-40B4-BE49-F238E27FC236}">
                  <a16:creationId xmlns:a16="http://schemas.microsoft.com/office/drawing/2014/main" id="{93D6582D-D355-4F63-B00A-F54D81F78B86}"/>
                </a:ext>
              </a:extLst>
            </p:cNvPr>
            <p:cNvSpPr>
              <a:spLocks noEditPoints="1"/>
            </p:cNvSpPr>
            <p:nvPr/>
          </p:nvSpPr>
          <p:spPr bwMode="auto">
            <a:xfrm>
              <a:off x="11537950" y="7739063"/>
              <a:ext cx="1858962" cy="209550"/>
            </a:xfrm>
            <a:custGeom>
              <a:avLst/>
              <a:gdLst>
                <a:gd name="T0" fmla="*/ 24 w 424"/>
                <a:gd name="T1" fmla="*/ 48 h 48"/>
                <a:gd name="T2" fmla="*/ 400 w 424"/>
                <a:gd name="T3" fmla="*/ 48 h 48"/>
                <a:gd name="T4" fmla="*/ 424 w 424"/>
                <a:gd name="T5" fmla="*/ 24 h 48"/>
                <a:gd name="T6" fmla="*/ 400 w 424"/>
                <a:gd name="T7" fmla="*/ 0 h 48"/>
                <a:gd name="T8" fmla="*/ 24 w 424"/>
                <a:gd name="T9" fmla="*/ 0 h 48"/>
                <a:gd name="T10" fmla="*/ 0 w 424"/>
                <a:gd name="T11" fmla="*/ 24 h 48"/>
                <a:gd name="T12" fmla="*/ 24 w 424"/>
                <a:gd name="T13" fmla="*/ 48 h 48"/>
                <a:gd name="T14" fmla="*/ 24 w 424"/>
                <a:gd name="T15" fmla="*/ 48 h 48"/>
                <a:gd name="T16" fmla="*/ 24 w 424"/>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48">
                  <a:moveTo>
                    <a:pt x="24" y="48"/>
                  </a:moveTo>
                  <a:cubicBezTo>
                    <a:pt x="400" y="48"/>
                    <a:pt x="400" y="48"/>
                    <a:pt x="400" y="48"/>
                  </a:cubicBezTo>
                  <a:cubicBezTo>
                    <a:pt x="413" y="48"/>
                    <a:pt x="424" y="37"/>
                    <a:pt x="424" y="24"/>
                  </a:cubicBezTo>
                  <a:cubicBezTo>
                    <a:pt x="424" y="10"/>
                    <a:pt x="413" y="0"/>
                    <a:pt x="400" y="0"/>
                  </a:cubicBezTo>
                  <a:cubicBezTo>
                    <a:pt x="24" y="0"/>
                    <a:pt x="24" y="0"/>
                    <a:pt x="24" y="0"/>
                  </a:cubicBezTo>
                  <a:cubicBezTo>
                    <a:pt x="11" y="0"/>
                    <a:pt x="0" y="10"/>
                    <a:pt x="0" y="24"/>
                  </a:cubicBezTo>
                  <a:cubicBezTo>
                    <a:pt x="0" y="37"/>
                    <a:pt x="11" y="48"/>
                    <a:pt x="24" y="48"/>
                  </a:cubicBezTo>
                  <a:close/>
                  <a:moveTo>
                    <a:pt x="24" y="48"/>
                  </a:moveTo>
                  <a:cubicBezTo>
                    <a:pt x="24" y="48"/>
                    <a:pt x="24" y="48"/>
                    <a:pt x="24" y="4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33" name="Freeform 48">
              <a:extLst>
                <a:ext uri="{FF2B5EF4-FFF2-40B4-BE49-F238E27FC236}">
                  <a16:creationId xmlns:a16="http://schemas.microsoft.com/office/drawing/2014/main" id="{541407B0-463D-40FE-8978-1C38B40FC00F}"/>
                </a:ext>
              </a:extLst>
            </p:cNvPr>
            <p:cNvSpPr>
              <a:spLocks noEditPoints="1"/>
            </p:cNvSpPr>
            <p:nvPr/>
          </p:nvSpPr>
          <p:spPr bwMode="auto">
            <a:xfrm>
              <a:off x="11537950" y="8156575"/>
              <a:ext cx="1035050" cy="207962"/>
            </a:xfrm>
            <a:custGeom>
              <a:avLst/>
              <a:gdLst>
                <a:gd name="T0" fmla="*/ 24 w 236"/>
                <a:gd name="T1" fmla="*/ 48 h 48"/>
                <a:gd name="T2" fmla="*/ 212 w 236"/>
                <a:gd name="T3" fmla="*/ 48 h 48"/>
                <a:gd name="T4" fmla="*/ 236 w 236"/>
                <a:gd name="T5" fmla="*/ 24 h 48"/>
                <a:gd name="T6" fmla="*/ 212 w 236"/>
                <a:gd name="T7" fmla="*/ 0 h 48"/>
                <a:gd name="T8" fmla="*/ 24 w 236"/>
                <a:gd name="T9" fmla="*/ 0 h 48"/>
                <a:gd name="T10" fmla="*/ 0 w 236"/>
                <a:gd name="T11" fmla="*/ 24 h 48"/>
                <a:gd name="T12" fmla="*/ 24 w 236"/>
                <a:gd name="T13" fmla="*/ 48 h 48"/>
                <a:gd name="T14" fmla="*/ 24 w 236"/>
                <a:gd name="T15" fmla="*/ 48 h 48"/>
                <a:gd name="T16" fmla="*/ 24 w 236"/>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48">
                  <a:moveTo>
                    <a:pt x="24" y="48"/>
                  </a:moveTo>
                  <a:cubicBezTo>
                    <a:pt x="212" y="48"/>
                    <a:pt x="212" y="48"/>
                    <a:pt x="212" y="48"/>
                  </a:cubicBezTo>
                  <a:cubicBezTo>
                    <a:pt x="225" y="48"/>
                    <a:pt x="236" y="37"/>
                    <a:pt x="236" y="24"/>
                  </a:cubicBezTo>
                  <a:cubicBezTo>
                    <a:pt x="236" y="10"/>
                    <a:pt x="225" y="0"/>
                    <a:pt x="212" y="0"/>
                  </a:cubicBezTo>
                  <a:cubicBezTo>
                    <a:pt x="24" y="0"/>
                    <a:pt x="24" y="0"/>
                    <a:pt x="24" y="0"/>
                  </a:cubicBezTo>
                  <a:cubicBezTo>
                    <a:pt x="11" y="0"/>
                    <a:pt x="0" y="10"/>
                    <a:pt x="0" y="24"/>
                  </a:cubicBezTo>
                  <a:cubicBezTo>
                    <a:pt x="0" y="37"/>
                    <a:pt x="11" y="48"/>
                    <a:pt x="24" y="48"/>
                  </a:cubicBezTo>
                  <a:close/>
                  <a:moveTo>
                    <a:pt x="24" y="48"/>
                  </a:moveTo>
                  <a:cubicBezTo>
                    <a:pt x="24" y="48"/>
                    <a:pt x="24" y="48"/>
                    <a:pt x="24" y="4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34" name="Freeform 49">
              <a:extLst>
                <a:ext uri="{FF2B5EF4-FFF2-40B4-BE49-F238E27FC236}">
                  <a16:creationId xmlns:a16="http://schemas.microsoft.com/office/drawing/2014/main" id="{736F426C-5394-4810-A84B-9004E87338A1}"/>
                </a:ext>
              </a:extLst>
            </p:cNvPr>
            <p:cNvSpPr>
              <a:spLocks noEditPoints="1"/>
            </p:cNvSpPr>
            <p:nvPr/>
          </p:nvSpPr>
          <p:spPr bwMode="auto">
            <a:xfrm>
              <a:off x="11537950" y="4799013"/>
              <a:ext cx="1858962" cy="1481137"/>
            </a:xfrm>
            <a:custGeom>
              <a:avLst/>
              <a:gdLst>
                <a:gd name="T0" fmla="*/ 24 w 424"/>
                <a:gd name="T1" fmla="*/ 293 h 341"/>
                <a:gd name="T2" fmla="*/ 0 w 424"/>
                <a:gd name="T3" fmla="*/ 317 h 341"/>
                <a:gd name="T4" fmla="*/ 24 w 424"/>
                <a:gd name="T5" fmla="*/ 341 h 341"/>
                <a:gd name="T6" fmla="*/ 112 w 424"/>
                <a:gd name="T7" fmla="*/ 318 h 341"/>
                <a:gd name="T8" fmla="*/ 116 w 424"/>
                <a:gd name="T9" fmla="*/ 316 h 341"/>
                <a:gd name="T10" fmla="*/ 212 w 424"/>
                <a:gd name="T11" fmla="*/ 214 h 341"/>
                <a:gd name="T12" fmla="*/ 308 w 424"/>
                <a:gd name="T13" fmla="*/ 316 h 341"/>
                <a:gd name="T14" fmla="*/ 312 w 424"/>
                <a:gd name="T15" fmla="*/ 318 h 341"/>
                <a:gd name="T16" fmla="*/ 400 w 424"/>
                <a:gd name="T17" fmla="*/ 341 h 341"/>
                <a:gd name="T18" fmla="*/ 424 w 424"/>
                <a:gd name="T19" fmla="*/ 317 h 341"/>
                <a:gd name="T20" fmla="*/ 400 w 424"/>
                <a:gd name="T21" fmla="*/ 293 h 341"/>
                <a:gd name="T22" fmla="*/ 346 w 424"/>
                <a:gd name="T23" fmla="*/ 282 h 341"/>
                <a:gd name="T24" fmla="*/ 346 w 424"/>
                <a:gd name="T25" fmla="*/ 59 h 341"/>
                <a:gd name="T26" fmla="*/ 400 w 424"/>
                <a:gd name="T27" fmla="*/ 48 h 341"/>
                <a:gd name="T28" fmla="*/ 424 w 424"/>
                <a:gd name="T29" fmla="*/ 24 h 341"/>
                <a:gd name="T30" fmla="*/ 400 w 424"/>
                <a:gd name="T31" fmla="*/ 0 h 341"/>
                <a:gd name="T32" fmla="*/ 312 w 424"/>
                <a:gd name="T33" fmla="*/ 23 h 341"/>
                <a:gd name="T34" fmla="*/ 308 w 424"/>
                <a:gd name="T35" fmla="*/ 25 h 341"/>
                <a:gd name="T36" fmla="*/ 212 w 424"/>
                <a:gd name="T37" fmla="*/ 126 h 341"/>
                <a:gd name="T38" fmla="*/ 116 w 424"/>
                <a:gd name="T39" fmla="*/ 25 h 341"/>
                <a:gd name="T40" fmla="*/ 112 w 424"/>
                <a:gd name="T41" fmla="*/ 23 h 341"/>
                <a:gd name="T42" fmla="*/ 24 w 424"/>
                <a:gd name="T43" fmla="*/ 0 h 341"/>
                <a:gd name="T44" fmla="*/ 0 w 424"/>
                <a:gd name="T45" fmla="*/ 24 h 341"/>
                <a:gd name="T46" fmla="*/ 24 w 424"/>
                <a:gd name="T47" fmla="*/ 48 h 341"/>
                <a:gd name="T48" fmla="*/ 78 w 424"/>
                <a:gd name="T49" fmla="*/ 59 h 341"/>
                <a:gd name="T50" fmla="*/ 78 w 424"/>
                <a:gd name="T51" fmla="*/ 282 h 341"/>
                <a:gd name="T52" fmla="*/ 24 w 424"/>
                <a:gd name="T53" fmla="*/ 293 h 341"/>
                <a:gd name="T54" fmla="*/ 298 w 424"/>
                <a:gd name="T55" fmla="*/ 93 h 341"/>
                <a:gd name="T56" fmla="*/ 298 w 424"/>
                <a:gd name="T57" fmla="*/ 247 h 341"/>
                <a:gd name="T58" fmla="*/ 241 w 424"/>
                <a:gd name="T59" fmla="*/ 170 h 341"/>
                <a:gd name="T60" fmla="*/ 298 w 424"/>
                <a:gd name="T61" fmla="*/ 93 h 341"/>
                <a:gd name="T62" fmla="*/ 126 w 424"/>
                <a:gd name="T63" fmla="*/ 93 h 341"/>
                <a:gd name="T64" fmla="*/ 183 w 424"/>
                <a:gd name="T65" fmla="*/ 170 h 341"/>
                <a:gd name="T66" fmla="*/ 126 w 424"/>
                <a:gd name="T67" fmla="*/ 247 h 341"/>
                <a:gd name="T68" fmla="*/ 126 w 424"/>
                <a:gd name="T69" fmla="*/ 93 h 341"/>
                <a:gd name="T70" fmla="*/ 126 w 424"/>
                <a:gd name="T71" fmla="*/ 93 h 341"/>
                <a:gd name="T72" fmla="*/ 126 w 424"/>
                <a:gd name="T73" fmla="*/ 9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4" h="341">
                  <a:moveTo>
                    <a:pt x="24" y="293"/>
                  </a:moveTo>
                  <a:cubicBezTo>
                    <a:pt x="11" y="293"/>
                    <a:pt x="0" y="303"/>
                    <a:pt x="0" y="317"/>
                  </a:cubicBezTo>
                  <a:cubicBezTo>
                    <a:pt x="0" y="330"/>
                    <a:pt x="11" y="341"/>
                    <a:pt x="24" y="341"/>
                  </a:cubicBezTo>
                  <a:cubicBezTo>
                    <a:pt x="58" y="341"/>
                    <a:pt x="87" y="332"/>
                    <a:pt x="112" y="318"/>
                  </a:cubicBezTo>
                  <a:cubicBezTo>
                    <a:pt x="114" y="317"/>
                    <a:pt x="115" y="317"/>
                    <a:pt x="116" y="316"/>
                  </a:cubicBezTo>
                  <a:cubicBezTo>
                    <a:pt x="156" y="292"/>
                    <a:pt x="186" y="253"/>
                    <a:pt x="212" y="214"/>
                  </a:cubicBezTo>
                  <a:cubicBezTo>
                    <a:pt x="238" y="253"/>
                    <a:pt x="268" y="292"/>
                    <a:pt x="308" y="316"/>
                  </a:cubicBezTo>
                  <a:cubicBezTo>
                    <a:pt x="309" y="317"/>
                    <a:pt x="311" y="317"/>
                    <a:pt x="312" y="318"/>
                  </a:cubicBezTo>
                  <a:cubicBezTo>
                    <a:pt x="337" y="332"/>
                    <a:pt x="366" y="341"/>
                    <a:pt x="400" y="341"/>
                  </a:cubicBezTo>
                  <a:cubicBezTo>
                    <a:pt x="413" y="341"/>
                    <a:pt x="424" y="330"/>
                    <a:pt x="424" y="317"/>
                  </a:cubicBezTo>
                  <a:cubicBezTo>
                    <a:pt x="424" y="303"/>
                    <a:pt x="413" y="293"/>
                    <a:pt x="400" y="293"/>
                  </a:cubicBezTo>
                  <a:cubicBezTo>
                    <a:pt x="380" y="293"/>
                    <a:pt x="362" y="289"/>
                    <a:pt x="346" y="282"/>
                  </a:cubicBezTo>
                  <a:cubicBezTo>
                    <a:pt x="346" y="59"/>
                    <a:pt x="346" y="59"/>
                    <a:pt x="346" y="59"/>
                  </a:cubicBezTo>
                  <a:cubicBezTo>
                    <a:pt x="362" y="52"/>
                    <a:pt x="380" y="48"/>
                    <a:pt x="400" y="48"/>
                  </a:cubicBezTo>
                  <a:cubicBezTo>
                    <a:pt x="413" y="48"/>
                    <a:pt x="424" y="37"/>
                    <a:pt x="424" y="24"/>
                  </a:cubicBezTo>
                  <a:cubicBezTo>
                    <a:pt x="424" y="10"/>
                    <a:pt x="413" y="0"/>
                    <a:pt x="400" y="0"/>
                  </a:cubicBezTo>
                  <a:cubicBezTo>
                    <a:pt x="366" y="0"/>
                    <a:pt x="337" y="8"/>
                    <a:pt x="312" y="23"/>
                  </a:cubicBezTo>
                  <a:cubicBezTo>
                    <a:pt x="311" y="23"/>
                    <a:pt x="309" y="24"/>
                    <a:pt x="308" y="25"/>
                  </a:cubicBezTo>
                  <a:cubicBezTo>
                    <a:pt x="268" y="49"/>
                    <a:pt x="238" y="87"/>
                    <a:pt x="212" y="126"/>
                  </a:cubicBezTo>
                  <a:cubicBezTo>
                    <a:pt x="186" y="87"/>
                    <a:pt x="156" y="49"/>
                    <a:pt x="116" y="25"/>
                  </a:cubicBezTo>
                  <a:cubicBezTo>
                    <a:pt x="115" y="24"/>
                    <a:pt x="114" y="23"/>
                    <a:pt x="112" y="23"/>
                  </a:cubicBezTo>
                  <a:cubicBezTo>
                    <a:pt x="87" y="8"/>
                    <a:pt x="58" y="0"/>
                    <a:pt x="24" y="0"/>
                  </a:cubicBezTo>
                  <a:cubicBezTo>
                    <a:pt x="11" y="0"/>
                    <a:pt x="0" y="10"/>
                    <a:pt x="0" y="24"/>
                  </a:cubicBezTo>
                  <a:cubicBezTo>
                    <a:pt x="0" y="37"/>
                    <a:pt x="11" y="48"/>
                    <a:pt x="24" y="48"/>
                  </a:cubicBezTo>
                  <a:cubicBezTo>
                    <a:pt x="44" y="48"/>
                    <a:pt x="62" y="52"/>
                    <a:pt x="78" y="59"/>
                  </a:cubicBezTo>
                  <a:cubicBezTo>
                    <a:pt x="78" y="282"/>
                    <a:pt x="78" y="282"/>
                    <a:pt x="78" y="282"/>
                  </a:cubicBezTo>
                  <a:cubicBezTo>
                    <a:pt x="62" y="289"/>
                    <a:pt x="44" y="293"/>
                    <a:pt x="24" y="293"/>
                  </a:cubicBezTo>
                  <a:close/>
                  <a:moveTo>
                    <a:pt x="298" y="93"/>
                  </a:moveTo>
                  <a:cubicBezTo>
                    <a:pt x="298" y="247"/>
                    <a:pt x="298" y="247"/>
                    <a:pt x="298" y="247"/>
                  </a:cubicBezTo>
                  <a:cubicBezTo>
                    <a:pt x="277" y="226"/>
                    <a:pt x="259" y="199"/>
                    <a:pt x="241" y="170"/>
                  </a:cubicBezTo>
                  <a:cubicBezTo>
                    <a:pt x="259" y="141"/>
                    <a:pt x="277" y="114"/>
                    <a:pt x="298" y="93"/>
                  </a:cubicBezTo>
                  <a:close/>
                  <a:moveTo>
                    <a:pt x="126" y="93"/>
                  </a:moveTo>
                  <a:cubicBezTo>
                    <a:pt x="147" y="114"/>
                    <a:pt x="165" y="141"/>
                    <a:pt x="183" y="170"/>
                  </a:cubicBezTo>
                  <a:cubicBezTo>
                    <a:pt x="165" y="199"/>
                    <a:pt x="147" y="226"/>
                    <a:pt x="126" y="247"/>
                  </a:cubicBezTo>
                  <a:lnTo>
                    <a:pt x="126" y="93"/>
                  </a:lnTo>
                  <a:close/>
                  <a:moveTo>
                    <a:pt x="126" y="93"/>
                  </a:moveTo>
                  <a:cubicBezTo>
                    <a:pt x="126" y="93"/>
                    <a:pt x="126" y="93"/>
                    <a:pt x="126" y="9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35" name="Oval 53">
              <a:extLst>
                <a:ext uri="{FF2B5EF4-FFF2-40B4-BE49-F238E27FC236}">
                  <a16:creationId xmlns:a16="http://schemas.microsoft.com/office/drawing/2014/main" id="{1B2541AD-0490-4651-ADDA-1B218FCEC58D}"/>
                </a:ext>
              </a:extLst>
            </p:cNvPr>
            <p:cNvSpPr/>
            <p:nvPr/>
          </p:nvSpPr>
          <p:spPr>
            <a:xfrm>
              <a:off x="8952687" y="6826211"/>
              <a:ext cx="1768514" cy="1768514"/>
            </a:xfrm>
            <a:prstGeom prst="ellipse">
              <a:avLst/>
            </a:prstGeom>
            <a:solidFill>
              <a:schemeClr val="accent2"/>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36" name="Group 39">
            <a:extLst>
              <a:ext uri="{FF2B5EF4-FFF2-40B4-BE49-F238E27FC236}">
                <a16:creationId xmlns:a16="http://schemas.microsoft.com/office/drawing/2014/main" id="{77556845-0E5A-4EAF-AB1A-3CF33047C746}"/>
              </a:ext>
            </a:extLst>
          </p:cNvPr>
          <p:cNvGrpSpPr>
            <a:grpSpLocks noChangeAspect="1"/>
          </p:cNvGrpSpPr>
          <p:nvPr/>
        </p:nvGrpSpPr>
        <p:grpSpPr>
          <a:xfrm>
            <a:off x="4382074" y="2788972"/>
            <a:ext cx="313177" cy="372647"/>
            <a:chOff x="10507663" y="2851150"/>
            <a:chExt cx="5718175" cy="6804025"/>
          </a:xfrm>
        </p:grpSpPr>
        <p:sp>
          <p:nvSpPr>
            <p:cNvPr id="137" name="Freeform 396">
              <a:extLst>
                <a:ext uri="{FF2B5EF4-FFF2-40B4-BE49-F238E27FC236}">
                  <a16:creationId xmlns:a16="http://schemas.microsoft.com/office/drawing/2014/main" id="{50ACAABF-9FC5-4978-A447-4AFF0480C3E2}"/>
                </a:ext>
              </a:extLst>
            </p:cNvPr>
            <p:cNvSpPr>
              <a:spLocks noEditPoints="1"/>
            </p:cNvSpPr>
            <p:nvPr/>
          </p:nvSpPr>
          <p:spPr bwMode="auto">
            <a:xfrm>
              <a:off x="11993563" y="4518025"/>
              <a:ext cx="4105275" cy="5002213"/>
            </a:xfrm>
            <a:custGeom>
              <a:avLst/>
              <a:gdLst>
                <a:gd name="T0" fmla="*/ 698 w 936"/>
                <a:gd name="T1" fmla="*/ 1092 h 1152"/>
                <a:gd name="T2" fmla="*/ 757 w 936"/>
                <a:gd name="T3" fmla="*/ 1033 h 1152"/>
                <a:gd name="T4" fmla="*/ 876 w 936"/>
                <a:gd name="T5" fmla="*/ 1152 h 1152"/>
                <a:gd name="T6" fmla="*/ 936 w 936"/>
                <a:gd name="T7" fmla="*/ 1092 h 1152"/>
                <a:gd name="T8" fmla="*/ 936 w 936"/>
                <a:gd name="T9" fmla="*/ 104 h 1152"/>
                <a:gd name="T10" fmla="*/ 833 w 936"/>
                <a:gd name="T11" fmla="*/ 0 h 1152"/>
                <a:gd name="T12" fmla="*/ 0 w 936"/>
                <a:gd name="T13" fmla="*/ 0 h 1152"/>
                <a:gd name="T14" fmla="*/ 104 w 936"/>
                <a:gd name="T15" fmla="*/ 104 h 1152"/>
                <a:gd name="T16" fmla="*/ 104 w 936"/>
                <a:gd name="T17" fmla="*/ 1092 h 1152"/>
                <a:gd name="T18" fmla="*/ 163 w 936"/>
                <a:gd name="T19" fmla="*/ 1151 h 1152"/>
                <a:gd name="T20" fmla="*/ 223 w 936"/>
                <a:gd name="T21" fmla="*/ 1092 h 1152"/>
                <a:gd name="T22" fmla="*/ 282 w 936"/>
                <a:gd name="T23" fmla="*/ 1032 h 1152"/>
                <a:gd name="T24" fmla="*/ 342 w 936"/>
                <a:gd name="T25" fmla="*/ 1092 h 1152"/>
                <a:gd name="T26" fmla="*/ 401 w 936"/>
                <a:gd name="T27" fmla="*/ 1151 h 1152"/>
                <a:gd name="T28" fmla="*/ 520 w 936"/>
                <a:gd name="T29" fmla="*/ 1032 h 1152"/>
                <a:gd name="T30" fmla="*/ 580 w 936"/>
                <a:gd name="T31" fmla="*/ 1092 h 1152"/>
                <a:gd name="T32" fmla="*/ 639 w 936"/>
                <a:gd name="T33" fmla="*/ 1151 h 1152"/>
                <a:gd name="T34" fmla="*/ 698 w 936"/>
                <a:gd name="T35" fmla="*/ 1092 h 1152"/>
                <a:gd name="T36" fmla="*/ 698 w 936"/>
                <a:gd name="T37" fmla="*/ 1092 h 1152"/>
                <a:gd name="T38" fmla="*/ 698 w 936"/>
                <a:gd name="T39" fmla="*/ 109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6" h="1152">
                  <a:moveTo>
                    <a:pt x="698" y="1092"/>
                  </a:moveTo>
                  <a:cubicBezTo>
                    <a:pt x="757" y="1033"/>
                    <a:pt x="757" y="1033"/>
                    <a:pt x="757" y="1033"/>
                  </a:cubicBezTo>
                  <a:cubicBezTo>
                    <a:pt x="876" y="1152"/>
                    <a:pt x="876" y="1152"/>
                    <a:pt x="876" y="1152"/>
                  </a:cubicBezTo>
                  <a:cubicBezTo>
                    <a:pt x="936" y="1092"/>
                    <a:pt x="936" y="1092"/>
                    <a:pt x="936" y="1092"/>
                  </a:cubicBezTo>
                  <a:cubicBezTo>
                    <a:pt x="936" y="104"/>
                    <a:pt x="936" y="104"/>
                    <a:pt x="936" y="104"/>
                  </a:cubicBezTo>
                  <a:cubicBezTo>
                    <a:pt x="936" y="47"/>
                    <a:pt x="890" y="0"/>
                    <a:pt x="833" y="0"/>
                  </a:cubicBezTo>
                  <a:cubicBezTo>
                    <a:pt x="0" y="0"/>
                    <a:pt x="0" y="0"/>
                    <a:pt x="0" y="0"/>
                  </a:cubicBezTo>
                  <a:cubicBezTo>
                    <a:pt x="57" y="0"/>
                    <a:pt x="104" y="46"/>
                    <a:pt x="104" y="104"/>
                  </a:cubicBezTo>
                  <a:cubicBezTo>
                    <a:pt x="104" y="1092"/>
                    <a:pt x="104" y="1092"/>
                    <a:pt x="104" y="1092"/>
                  </a:cubicBezTo>
                  <a:cubicBezTo>
                    <a:pt x="163" y="1151"/>
                    <a:pt x="163" y="1151"/>
                    <a:pt x="163" y="1151"/>
                  </a:cubicBezTo>
                  <a:cubicBezTo>
                    <a:pt x="223" y="1092"/>
                    <a:pt x="223" y="1092"/>
                    <a:pt x="223" y="1092"/>
                  </a:cubicBezTo>
                  <a:cubicBezTo>
                    <a:pt x="282" y="1032"/>
                    <a:pt x="282" y="1032"/>
                    <a:pt x="282" y="1032"/>
                  </a:cubicBezTo>
                  <a:cubicBezTo>
                    <a:pt x="342" y="1092"/>
                    <a:pt x="342" y="1092"/>
                    <a:pt x="342" y="1092"/>
                  </a:cubicBezTo>
                  <a:cubicBezTo>
                    <a:pt x="401" y="1151"/>
                    <a:pt x="401" y="1151"/>
                    <a:pt x="401" y="1151"/>
                  </a:cubicBezTo>
                  <a:cubicBezTo>
                    <a:pt x="520" y="1032"/>
                    <a:pt x="520" y="1032"/>
                    <a:pt x="520" y="1032"/>
                  </a:cubicBezTo>
                  <a:cubicBezTo>
                    <a:pt x="580" y="1092"/>
                    <a:pt x="580" y="1092"/>
                    <a:pt x="580" y="1092"/>
                  </a:cubicBezTo>
                  <a:cubicBezTo>
                    <a:pt x="639" y="1151"/>
                    <a:pt x="639" y="1151"/>
                    <a:pt x="639" y="1151"/>
                  </a:cubicBezTo>
                  <a:lnTo>
                    <a:pt x="698" y="1092"/>
                  </a:lnTo>
                  <a:close/>
                  <a:moveTo>
                    <a:pt x="698" y="1092"/>
                  </a:moveTo>
                  <a:cubicBezTo>
                    <a:pt x="698" y="1092"/>
                    <a:pt x="698" y="1092"/>
                    <a:pt x="698" y="109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38" name="Freeform 397">
              <a:extLst>
                <a:ext uri="{FF2B5EF4-FFF2-40B4-BE49-F238E27FC236}">
                  <a16:creationId xmlns:a16="http://schemas.microsoft.com/office/drawing/2014/main" id="{FA96BE89-6313-4BBE-A911-EB6BC9AE7926}"/>
                </a:ext>
              </a:extLst>
            </p:cNvPr>
            <p:cNvSpPr>
              <a:spLocks noEditPoints="1"/>
            </p:cNvSpPr>
            <p:nvPr/>
          </p:nvSpPr>
          <p:spPr bwMode="auto">
            <a:xfrm>
              <a:off x="12968288" y="5365750"/>
              <a:ext cx="2630487" cy="250825"/>
            </a:xfrm>
            <a:custGeom>
              <a:avLst/>
              <a:gdLst>
                <a:gd name="T0" fmla="*/ 29 w 600"/>
                <a:gd name="T1" fmla="*/ 58 h 58"/>
                <a:gd name="T2" fmla="*/ 571 w 600"/>
                <a:gd name="T3" fmla="*/ 58 h 58"/>
                <a:gd name="T4" fmla="*/ 600 w 600"/>
                <a:gd name="T5" fmla="*/ 29 h 58"/>
                <a:gd name="T6" fmla="*/ 571 w 600"/>
                <a:gd name="T7" fmla="*/ 0 h 58"/>
                <a:gd name="T8" fmla="*/ 29 w 600"/>
                <a:gd name="T9" fmla="*/ 0 h 58"/>
                <a:gd name="T10" fmla="*/ 0 w 600"/>
                <a:gd name="T11" fmla="*/ 29 h 58"/>
                <a:gd name="T12" fmla="*/ 29 w 600"/>
                <a:gd name="T13" fmla="*/ 58 h 58"/>
                <a:gd name="T14" fmla="*/ 29 w 600"/>
                <a:gd name="T15" fmla="*/ 58 h 58"/>
                <a:gd name="T16" fmla="*/ 29 w 600"/>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58">
                  <a:moveTo>
                    <a:pt x="29" y="58"/>
                  </a:moveTo>
                  <a:cubicBezTo>
                    <a:pt x="571" y="58"/>
                    <a:pt x="571" y="58"/>
                    <a:pt x="571" y="58"/>
                  </a:cubicBezTo>
                  <a:cubicBezTo>
                    <a:pt x="587" y="58"/>
                    <a:pt x="600" y="45"/>
                    <a:pt x="600" y="29"/>
                  </a:cubicBezTo>
                  <a:cubicBezTo>
                    <a:pt x="600" y="13"/>
                    <a:pt x="587" y="0"/>
                    <a:pt x="571" y="0"/>
                  </a:cubicBezTo>
                  <a:cubicBezTo>
                    <a:pt x="29" y="0"/>
                    <a:pt x="29" y="0"/>
                    <a:pt x="29" y="0"/>
                  </a:cubicBezTo>
                  <a:cubicBezTo>
                    <a:pt x="13" y="0"/>
                    <a:pt x="0" y="13"/>
                    <a:pt x="0" y="29"/>
                  </a:cubicBezTo>
                  <a:cubicBezTo>
                    <a:pt x="0" y="45"/>
                    <a:pt x="13" y="58"/>
                    <a:pt x="29" y="58"/>
                  </a:cubicBezTo>
                  <a:close/>
                  <a:moveTo>
                    <a:pt x="29" y="58"/>
                  </a:moveTo>
                  <a:cubicBezTo>
                    <a:pt x="29" y="58"/>
                    <a:pt x="29" y="58"/>
                    <a:pt x="29" y="5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39" name="Freeform 398">
              <a:extLst>
                <a:ext uri="{FF2B5EF4-FFF2-40B4-BE49-F238E27FC236}">
                  <a16:creationId xmlns:a16="http://schemas.microsoft.com/office/drawing/2014/main" id="{AF7E83A8-9F2E-4EA4-99F0-A1EBEB01A17E}"/>
                </a:ext>
              </a:extLst>
            </p:cNvPr>
            <p:cNvSpPr>
              <a:spLocks noEditPoints="1"/>
            </p:cNvSpPr>
            <p:nvPr/>
          </p:nvSpPr>
          <p:spPr bwMode="auto">
            <a:xfrm>
              <a:off x="12968288" y="6034088"/>
              <a:ext cx="1981200" cy="255588"/>
            </a:xfrm>
            <a:custGeom>
              <a:avLst/>
              <a:gdLst>
                <a:gd name="T0" fmla="*/ 29 w 452"/>
                <a:gd name="T1" fmla="*/ 59 h 59"/>
                <a:gd name="T2" fmla="*/ 423 w 452"/>
                <a:gd name="T3" fmla="*/ 59 h 59"/>
                <a:gd name="T4" fmla="*/ 452 w 452"/>
                <a:gd name="T5" fmla="*/ 29 h 59"/>
                <a:gd name="T6" fmla="*/ 423 w 452"/>
                <a:gd name="T7" fmla="*/ 0 h 59"/>
                <a:gd name="T8" fmla="*/ 29 w 452"/>
                <a:gd name="T9" fmla="*/ 0 h 59"/>
                <a:gd name="T10" fmla="*/ 0 w 452"/>
                <a:gd name="T11" fmla="*/ 29 h 59"/>
                <a:gd name="T12" fmla="*/ 29 w 452"/>
                <a:gd name="T13" fmla="*/ 59 h 59"/>
                <a:gd name="T14" fmla="*/ 29 w 452"/>
                <a:gd name="T15" fmla="*/ 59 h 59"/>
                <a:gd name="T16" fmla="*/ 29 w 452"/>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59">
                  <a:moveTo>
                    <a:pt x="29" y="59"/>
                  </a:moveTo>
                  <a:cubicBezTo>
                    <a:pt x="423" y="59"/>
                    <a:pt x="423" y="59"/>
                    <a:pt x="423" y="59"/>
                  </a:cubicBezTo>
                  <a:cubicBezTo>
                    <a:pt x="439" y="59"/>
                    <a:pt x="452" y="45"/>
                    <a:pt x="452" y="29"/>
                  </a:cubicBezTo>
                  <a:cubicBezTo>
                    <a:pt x="452" y="13"/>
                    <a:pt x="439" y="0"/>
                    <a:pt x="423" y="0"/>
                  </a:cubicBezTo>
                  <a:cubicBezTo>
                    <a:pt x="29" y="0"/>
                    <a:pt x="29" y="0"/>
                    <a:pt x="29" y="0"/>
                  </a:cubicBezTo>
                  <a:cubicBezTo>
                    <a:pt x="13" y="0"/>
                    <a:pt x="0" y="13"/>
                    <a:pt x="0" y="29"/>
                  </a:cubicBezTo>
                  <a:cubicBezTo>
                    <a:pt x="0" y="46"/>
                    <a:pt x="13" y="59"/>
                    <a:pt x="29" y="59"/>
                  </a:cubicBezTo>
                  <a:close/>
                  <a:moveTo>
                    <a:pt x="29" y="59"/>
                  </a:moveTo>
                  <a:cubicBezTo>
                    <a:pt x="29" y="59"/>
                    <a:pt x="29" y="59"/>
                    <a:pt x="29" y="5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40" name="Freeform 399">
              <a:extLst>
                <a:ext uri="{FF2B5EF4-FFF2-40B4-BE49-F238E27FC236}">
                  <a16:creationId xmlns:a16="http://schemas.microsoft.com/office/drawing/2014/main" id="{AD704601-BBE2-4AE8-940A-5110A5183373}"/>
                </a:ext>
              </a:extLst>
            </p:cNvPr>
            <p:cNvSpPr>
              <a:spLocks noEditPoints="1"/>
            </p:cNvSpPr>
            <p:nvPr/>
          </p:nvSpPr>
          <p:spPr bwMode="auto">
            <a:xfrm>
              <a:off x="12968288" y="6650038"/>
              <a:ext cx="2630487" cy="252413"/>
            </a:xfrm>
            <a:custGeom>
              <a:avLst/>
              <a:gdLst>
                <a:gd name="T0" fmla="*/ 29 w 600"/>
                <a:gd name="T1" fmla="*/ 58 h 58"/>
                <a:gd name="T2" fmla="*/ 571 w 600"/>
                <a:gd name="T3" fmla="*/ 58 h 58"/>
                <a:gd name="T4" fmla="*/ 600 w 600"/>
                <a:gd name="T5" fmla="*/ 29 h 58"/>
                <a:gd name="T6" fmla="*/ 571 w 600"/>
                <a:gd name="T7" fmla="*/ 0 h 58"/>
                <a:gd name="T8" fmla="*/ 29 w 600"/>
                <a:gd name="T9" fmla="*/ 0 h 58"/>
                <a:gd name="T10" fmla="*/ 0 w 600"/>
                <a:gd name="T11" fmla="*/ 29 h 58"/>
                <a:gd name="T12" fmla="*/ 29 w 600"/>
                <a:gd name="T13" fmla="*/ 58 h 58"/>
                <a:gd name="T14" fmla="*/ 29 w 600"/>
                <a:gd name="T15" fmla="*/ 58 h 58"/>
                <a:gd name="T16" fmla="*/ 29 w 600"/>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58">
                  <a:moveTo>
                    <a:pt x="29" y="58"/>
                  </a:moveTo>
                  <a:cubicBezTo>
                    <a:pt x="571" y="58"/>
                    <a:pt x="571" y="58"/>
                    <a:pt x="571" y="58"/>
                  </a:cubicBezTo>
                  <a:cubicBezTo>
                    <a:pt x="587" y="58"/>
                    <a:pt x="600" y="45"/>
                    <a:pt x="600" y="29"/>
                  </a:cubicBezTo>
                  <a:cubicBezTo>
                    <a:pt x="600" y="13"/>
                    <a:pt x="587" y="0"/>
                    <a:pt x="571" y="0"/>
                  </a:cubicBezTo>
                  <a:cubicBezTo>
                    <a:pt x="29" y="0"/>
                    <a:pt x="29" y="0"/>
                    <a:pt x="29" y="0"/>
                  </a:cubicBezTo>
                  <a:cubicBezTo>
                    <a:pt x="13" y="0"/>
                    <a:pt x="0" y="13"/>
                    <a:pt x="0" y="29"/>
                  </a:cubicBezTo>
                  <a:cubicBezTo>
                    <a:pt x="0" y="46"/>
                    <a:pt x="13" y="58"/>
                    <a:pt x="29" y="58"/>
                  </a:cubicBezTo>
                  <a:close/>
                  <a:moveTo>
                    <a:pt x="29" y="58"/>
                  </a:moveTo>
                  <a:cubicBezTo>
                    <a:pt x="29" y="58"/>
                    <a:pt x="29" y="58"/>
                    <a:pt x="29" y="5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41" name="Freeform 400">
              <a:extLst>
                <a:ext uri="{FF2B5EF4-FFF2-40B4-BE49-F238E27FC236}">
                  <a16:creationId xmlns:a16="http://schemas.microsoft.com/office/drawing/2014/main" id="{5C935EA3-1F2B-48F8-B2CE-EA497DF40A1A}"/>
                </a:ext>
              </a:extLst>
            </p:cNvPr>
            <p:cNvSpPr>
              <a:spLocks noEditPoints="1"/>
            </p:cNvSpPr>
            <p:nvPr/>
          </p:nvSpPr>
          <p:spPr bwMode="auto">
            <a:xfrm>
              <a:off x="12968288" y="7353300"/>
              <a:ext cx="482600" cy="252413"/>
            </a:xfrm>
            <a:custGeom>
              <a:avLst/>
              <a:gdLst>
                <a:gd name="T0" fmla="*/ 81 w 110"/>
                <a:gd name="T1" fmla="*/ 0 h 58"/>
                <a:gd name="T2" fmla="*/ 29 w 110"/>
                <a:gd name="T3" fmla="*/ 0 h 58"/>
                <a:gd name="T4" fmla="*/ 0 w 110"/>
                <a:gd name="T5" fmla="*/ 29 h 58"/>
                <a:gd name="T6" fmla="*/ 29 w 110"/>
                <a:gd name="T7" fmla="*/ 58 h 58"/>
                <a:gd name="T8" fmla="*/ 81 w 110"/>
                <a:gd name="T9" fmla="*/ 58 h 58"/>
                <a:gd name="T10" fmla="*/ 110 w 110"/>
                <a:gd name="T11" fmla="*/ 29 h 58"/>
                <a:gd name="T12" fmla="*/ 81 w 110"/>
                <a:gd name="T13" fmla="*/ 0 h 58"/>
                <a:gd name="T14" fmla="*/ 81 w 110"/>
                <a:gd name="T15" fmla="*/ 0 h 58"/>
                <a:gd name="T16" fmla="*/ 81 w 110"/>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58">
                  <a:moveTo>
                    <a:pt x="81" y="0"/>
                  </a:moveTo>
                  <a:cubicBezTo>
                    <a:pt x="29" y="0"/>
                    <a:pt x="29" y="0"/>
                    <a:pt x="29" y="0"/>
                  </a:cubicBezTo>
                  <a:cubicBezTo>
                    <a:pt x="13" y="0"/>
                    <a:pt x="0" y="13"/>
                    <a:pt x="0" y="29"/>
                  </a:cubicBezTo>
                  <a:cubicBezTo>
                    <a:pt x="0" y="45"/>
                    <a:pt x="13" y="58"/>
                    <a:pt x="29" y="58"/>
                  </a:cubicBezTo>
                  <a:cubicBezTo>
                    <a:pt x="81" y="58"/>
                    <a:pt x="81" y="58"/>
                    <a:pt x="81" y="58"/>
                  </a:cubicBezTo>
                  <a:cubicBezTo>
                    <a:pt x="97" y="58"/>
                    <a:pt x="110" y="45"/>
                    <a:pt x="110" y="29"/>
                  </a:cubicBezTo>
                  <a:cubicBezTo>
                    <a:pt x="110" y="13"/>
                    <a:pt x="97" y="0"/>
                    <a:pt x="81" y="0"/>
                  </a:cubicBezTo>
                  <a:close/>
                  <a:moveTo>
                    <a:pt x="81" y="0"/>
                  </a:moveTo>
                  <a:cubicBezTo>
                    <a:pt x="81" y="0"/>
                    <a:pt x="81" y="0"/>
                    <a:pt x="8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42" name="Freeform 401">
              <a:extLst>
                <a:ext uri="{FF2B5EF4-FFF2-40B4-BE49-F238E27FC236}">
                  <a16:creationId xmlns:a16="http://schemas.microsoft.com/office/drawing/2014/main" id="{E88A2EF2-8355-4EEE-9EB3-35176B8DE2EE}"/>
                </a:ext>
              </a:extLst>
            </p:cNvPr>
            <p:cNvSpPr>
              <a:spLocks noEditPoints="1"/>
            </p:cNvSpPr>
            <p:nvPr/>
          </p:nvSpPr>
          <p:spPr bwMode="auto">
            <a:xfrm>
              <a:off x="12968288" y="7966075"/>
              <a:ext cx="482600" cy="255588"/>
            </a:xfrm>
            <a:custGeom>
              <a:avLst/>
              <a:gdLst>
                <a:gd name="T0" fmla="*/ 81 w 110"/>
                <a:gd name="T1" fmla="*/ 0 h 59"/>
                <a:gd name="T2" fmla="*/ 29 w 110"/>
                <a:gd name="T3" fmla="*/ 0 h 59"/>
                <a:gd name="T4" fmla="*/ 0 w 110"/>
                <a:gd name="T5" fmla="*/ 30 h 59"/>
                <a:gd name="T6" fmla="*/ 29 w 110"/>
                <a:gd name="T7" fmla="*/ 59 h 59"/>
                <a:gd name="T8" fmla="*/ 81 w 110"/>
                <a:gd name="T9" fmla="*/ 59 h 59"/>
                <a:gd name="T10" fmla="*/ 110 w 110"/>
                <a:gd name="T11" fmla="*/ 30 h 59"/>
                <a:gd name="T12" fmla="*/ 81 w 110"/>
                <a:gd name="T13" fmla="*/ 0 h 59"/>
                <a:gd name="T14" fmla="*/ 81 w 110"/>
                <a:gd name="T15" fmla="*/ 0 h 59"/>
                <a:gd name="T16" fmla="*/ 81 w 110"/>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59">
                  <a:moveTo>
                    <a:pt x="81" y="0"/>
                  </a:moveTo>
                  <a:cubicBezTo>
                    <a:pt x="29" y="0"/>
                    <a:pt x="29" y="0"/>
                    <a:pt x="29" y="0"/>
                  </a:cubicBezTo>
                  <a:cubicBezTo>
                    <a:pt x="13" y="0"/>
                    <a:pt x="0" y="14"/>
                    <a:pt x="0" y="30"/>
                  </a:cubicBezTo>
                  <a:cubicBezTo>
                    <a:pt x="0" y="46"/>
                    <a:pt x="13" y="59"/>
                    <a:pt x="29" y="59"/>
                  </a:cubicBezTo>
                  <a:cubicBezTo>
                    <a:pt x="81" y="59"/>
                    <a:pt x="81" y="59"/>
                    <a:pt x="81" y="59"/>
                  </a:cubicBezTo>
                  <a:cubicBezTo>
                    <a:pt x="97" y="59"/>
                    <a:pt x="110" y="46"/>
                    <a:pt x="110" y="30"/>
                  </a:cubicBezTo>
                  <a:cubicBezTo>
                    <a:pt x="110" y="13"/>
                    <a:pt x="97" y="0"/>
                    <a:pt x="81" y="0"/>
                  </a:cubicBezTo>
                  <a:close/>
                  <a:moveTo>
                    <a:pt x="81" y="0"/>
                  </a:moveTo>
                  <a:cubicBezTo>
                    <a:pt x="81" y="0"/>
                    <a:pt x="81" y="0"/>
                    <a:pt x="8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43" name="Freeform 402">
              <a:extLst>
                <a:ext uri="{FF2B5EF4-FFF2-40B4-BE49-F238E27FC236}">
                  <a16:creationId xmlns:a16="http://schemas.microsoft.com/office/drawing/2014/main" id="{A6501CF5-60D2-48B7-9985-976C7E7DFC31}"/>
                </a:ext>
              </a:extLst>
            </p:cNvPr>
            <p:cNvSpPr>
              <a:spLocks noEditPoints="1"/>
            </p:cNvSpPr>
            <p:nvPr/>
          </p:nvSpPr>
          <p:spPr bwMode="auto">
            <a:xfrm>
              <a:off x="13704888" y="7353300"/>
              <a:ext cx="1893887" cy="252413"/>
            </a:xfrm>
            <a:custGeom>
              <a:avLst/>
              <a:gdLst>
                <a:gd name="T0" fmla="*/ 403 w 432"/>
                <a:gd name="T1" fmla="*/ 0 h 58"/>
                <a:gd name="T2" fmla="*/ 29 w 432"/>
                <a:gd name="T3" fmla="*/ 0 h 58"/>
                <a:gd name="T4" fmla="*/ 0 w 432"/>
                <a:gd name="T5" fmla="*/ 29 h 58"/>
                <a:gd name="T6" fmla="*/ 29 w 432"/>
                <a:gd name="T7" fmla="*/ 58 h 58"/>
                <a:gd name="T8" fmla="*/ 403 w 432"/>
                <a:gd name="T9" fmla="*/ 58 h 58"/>
                <a:gd name="T10" fmla="*/ 432 w 432"/>
                <a:gd name="T11" fmla="*/ 29 h 58"/>
                <a:gd name="T12" fmla="*/ 403 w 432"/>
                <a:gd name="T13" fmla="*/ 0 h 58"/>
                <a:gd name="T14" fmla="*/ 403 w 432"/>
                <a:gd name="T15" fmla="*/ 0 h 58"/>
                <a:gd name="T16" fmla="*/ 403 w 432"/>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58">
                  <a:moveTo>
                    <a:pt x="403" y="0"/>
                  </a:moveTo>
                  <a:cubicBezTo>
                    <a:pt x="29" y="0"/>
                    <a:pt x="29" y="0"/>
                    <a:pt x="29" y="0"/>
                  </a:cubicBezTo>
                  <a:cubicBezTo>
                    <a:pt x="13" y="0"/>
                    <a:pt x="0" y="13"/>
                    <a:pt x="0" y="29"/>
                  </a:cubicBezTo>
                  <a:cubicBezTo>
                    <a:pt x="0" y="45"/>
                    <a:pt x="13" y="58"/>
                    <a:pt x="29" y="58"/>
                  </a:cubicBezTo>
                  <a:cubicBezTo>
                    <a:pt x="403" y="58"/>
                    <a:pt x="403" y="58"/>
                    <a:pt x="403" y="58"/>
                  </a:cubicBezTo>
                  <a:cubicBezTo>
                    <a:pt x="419" y="58"/>
                    <a:pt x="432" y="45"/>
                    <a:pt x="432" y="29"/>
                  </a:cubicBezTo>
                  <a:cubicBezTo>
                    <a:pt x="432" y="13"/>
                    <a:pt x="419" y="0"/>
                    <a:pt x="403" y="0"/>
                  </a:cubicBezTo>
                  <a:close/>
                  <a:moveTo>
                    <a:pt x="403" y="0"/>
                  </a:moveTo>
                  <a:cubicBezTo>
                    <a:pt x="403" y="0"/>
                    <a:pt x="403" y="0"/>
                    <a:pt x="403"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44" name="Freeform 403">
              <a:extLst>
                <a:ext uri="{FF2B5EF4-FFF2-40B4-BE49-F238E27FC236}">
                  <a16:creationId xmlns:a16="http://schemas.microsoft.com/office/drawing/2014/main" id="{1137C7C8-7045-4E3F-B54B-05ECD49A7F10}"/>
                </a:ext>
              </a:extLst>
            </p:cNvPr>
            <p:cNvSpPr>
              <a:spLocks noEditPoints="1"/>
            </p:cNvSpPr>
            <p:nvPr/>
          </p:nvSpPr>
          <p:spPr bwMode="auto">
            <a:xfrm>
              <a:off x="13704888" y="7966075"/>
              <a:ext cx="1241425" cy="250825"/>
            </a:xfrm>
            <a:custGeom>
              <a:avLst/>
              <a:gdLst>
                <a:gd name="T0" fmla="*/ 283 w 283"/>
                <a:gd name="T1" fmla="*/ 29 h 58"/>
                <a:gd name="T2" fmla="*/ 254 w 283"/>
                <a:gd name="T3" fmla="*/ 0 h 58"/>
                <a:gd name="T4" fmla="*/ 29 w 283"/>
                <a:gd name="T5" fmla="*/ 0 h 58"/>
                <a:gd name="T6" fmla="*/ 0 w 283"/>
                <a:gd name="T7" fmla="*/ 29 h 58"/>
                <a:gd name="T8" fmla="*/ 29 w 283"/>
                <a:gd name="T9" fmla="*/ 58 h 58"/>
                <a:gd name="T10" fmla="*/ 254 w 283"/>
                <a:gd name="T11" fmla="*/ 58 h 58"/>
                <a:gd name="T12" fmla="*/ 283 w 283"/>
                <a:gd name="T13" fmla="*/ 29 h 58"/>
                <a:gd name="T14" fmla="*/ 283 w 283"/>
                <a:gd name="T15" fmla="*/ 29 h 58"/>
                <a:gd name="T16" fmla="*/ 283 w 283"/>
                <a:gd name="T1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58">
                  <a:moveTo>
                    <a:pt x="283" y="29"/>
                  </a:moveTo>
                  <a:cubicBezTo>
                    <a:pt x="283" y="13"/>
                    <a:pt x="270" y="0"/>
                    <a:pt x="254" y="0"/>
                  </a:cubicBezTo>
                  <a:cubicBezTo>
                    <a:pt x="29" y="0"/>
                    <a:pt x="29" y="0"/>
                    <a:pt x="29" y="0"/>
                  </a:cubicBezTo>
                  <a:cubicBezTo>
                    <a:pt x="13" y="0"/>
                    <a:pt x="0" y="13"/>
                    <a:pt x="0" y="29"/>
                  </a:cubicBezTo>
                  <a:cubicBezTo>
                    <a:pt x="0" y="45"/>
                    <a:pt x="13" y="58"/>
                    <a:pt x="29" y="58"/>
                  </a:cubicBezTo>
                  <a:cubicBezTo>
                    <a:pt x="254" y="58"/>
                    <a:pt x="254" y="58"/>
                    <a:pt x="254" y="58"/>
                  </a:cubicBezTo>
                  <a:cubicBezTo>
                    <a:pt x="270" y="58"/>
                    <a:pt x="283" y="45"/>
                    <a:pt x="283" y="29"/>
                  </a:cubicBezTo>
                  <a:close/>
                  <a:moveTo>
                    <a:pt x="283" y="29"/>
                  </a:moveTo>
                  <a:cubicBezTo>
                    <a:pt x="283" y="29"/>
                    <a:pt x="283" y="29"/>
                    <a:pt x="283" y="2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45" name="Freeform 404">
              <a:extLst>
                <a:ext uri="{FF2B5EF4-FFF2-40B4-BE49-F238E27FC236}">
                  <a16:creationId xmlns:a16="http://schemas.microsoft.com/office/drawing/2014/main" id="{1823C760-78D5-4B68-B242-6C73E1A50D6E}"/>
                </a:ext>
              </a:extLst>
            </p:cNvPr>
            <p:cNvSpPr>
              <a:spLocks noEditPoints="1"/>
            </p:cNvSpPr>
            <p:nvPr/>
          </p:nvSpPr>
          <p:spPr bwMode="auto">
            <a:xfrm>
              <a:off x="10507663" y="2851150"/>
              <a:ext cx="5718175" cy="6804025"/>
            </a:xfrm>
            <a:custGeom>
              <a:avLst/>
              <a:gdLst>
                <a:gd name="T0" fmla="*/ 998 w 1304"/>
                <a:gd name="T1" fmla="*/ 1556 h 1567"/>
                <a:gd name="T2" fmla="*/ 1195 w 1304"/>
                <a:gd name="T3" fmla="*/ 1556 h 1567"/>
                <a:gd name="T4" fmla="*/ 1236 w 1304"/>
                <a:gd name="T5" fmla="*/ 1556 h 1567"/>
                <a:gd name="T6" fmla="*/ 1304 w 1304"/>
                <a:gd name="T7" fmla="*/ 1476 h 1567"/>
                <a:gd name="T8" fmla="*/ 1172 w 1304"/>
                <a:gd name="T9" fmla="*/ 355 h 1567"/>
                <a:gd name="T10" fmla="*/ 949 w 1304"/>
                <a:gd name="T11" fmla="*/ 29 h 1567"/>
                <a:gd name="T12" fmla="*/ 29 w 1304"/>
                <a:gd name="T13" fmla="*/ 0 h 1567"/>
                <a:gd name="T14" fmla="*/ 0 w 1304"/>
                <a:gd name="T15" fmla="*/ 1017 h 1567"/>
                <a:gd name="T16" fmla="*/ 300 w 1304"/>
                <a:gd name="T17" fmla="*/ 1150 h 1567"/>
                <a:gd name="T18" fmla="*/ 300 w 1304"/>
                <a:gd name="T19" fmla="*/ 1091 h 1567"/>
                <a:gd name="T20" fmla="*/ 265 w 1304"/>
                <a:gd name="T21" fmla="*/ 1017 h 1567"/>
                <a:gd name="T22" fmla="*/ 339 w 1304"/>
                <a:gd name="T23" fmla="*/ 413 h 1567"/>
                <a:gd name="T24" fmla="*/ 413 w 1304"/>
                <a:gd name="T25" fmla="*/ 1476 h 1567"/>
                <a:gd name="T26" fmla="*/ 415 w 1304"/>
                <a:gd name="T27" fmla="*/ 1485 h 1567"/>
                <a:gd name="T28" fmla="*/ 417 w 1304"/>
                <a:gd name="T29" fmla="*/ 1490 h 1567"/>
                <a:gd name="T30" fmla="*/ 421 w 1304"/>
                <a:gd name="T31" fmla="*/ 1496 h 1567"/>
                <a:gd name="T32" fmla="*/ 522 w 1304"/>
                <a:gd name="T33" fmla="*/ 1556 h 1567"/>
                <a:gd name="T34" fmla="*/ 719 w 1304"/>
                <a:gd name="T35" fmla="*/ 1556 h 1567"/>
                <a:gd name="T36" fmla="*/ 859 w 1304"/>
                <a:gd name="T37" fmla="*/ 1457 h 1567"/>
                <a:gd name="T38" fmla="*/ 207 w 1304"/>
                <a:gd name="T39" fmla="*/ 488 h 1567"/>
                <a:gd name="T40" fmla="*/ 132 w 1304"/>
                <a:gd name="T41" fmla="*/ 1092 h 1567"/>
                <a:gd name="T42" fmla="*/ 58 w 1304"/>
                <a:gd name="T43" fmla="*/ 58 h 1567"/>
                <a:gd name="T44" fmla="*/ 892 w 1304"/>
                <a:gd name="T45" fmla="*/ 355 h 1567"/>
                <a:gd name="T46" fmla="*/ 207 w 1304"/>
                <a:gd name="T47" fmla="*/ 488 h 1567"/>
                <a:gd name="T48" fmla="*/ 641 w 1304"/>
                <a:gd name="T49" fmla="*/ 1396 h 1567"/>
                <a:gd name="T50" fmla="*/ 600 w 1304"/>
                <a:gd name="T51" fmla="*/ 1396 h 1567"/>
                <a:gd name="T52" fmla="*/ 471 w 1304"/>
                <a:gd name="T53" fmla="*/ 1464 h 1567"/>
                <a:gd name="T54" fmla="*/ 470 w 1304"/>
                <a:gd name="T55" fmla="*/ 475 h 1567"/>
                <a:gd name="T56" fmla="*/ 469 w 1304"/>
                <a:gd name="T57" fmla="*/ 463 h 1567"/>
                <a:gd name="T58" fmla="*/ 465 w 1304"/>
                <a:gd name="T59" fmla="*/ 449 h 1567"/>
                <a:gd name="T60" fmla="*/ 461 w 1304"/>
                <a:gd name="T61" fmla="*/ 437 h 1567"/>
                <a:gd name="T62" fmla="*/ 456 w 1304"/>
                <a:gd name="T63" fmla="*/ 426 h 1567"/>
                <a:gd name="T64" fmla="*/ 449 w 1304"/>
                <a:gd name="T65" fmla="*/ 414 h 1567"/>
                <a:gd name="T66" fmla="*/ 448 w 1304"/>
                <a:gd name="T67" fmla="*/ 413 h 1567"/>
                <a:gd name="T68" fmla="*/ 1245 w 1304"/>
                <a:gd name="T69" fmla="*/ 487 h 1567"/>
                <a:gd name="T70" fmla="*/ 1215 w 1304"/>
                <a:gd name="T71" fmla="*/ 1494 h 1567"/>
                <a:gd name="T72" fmla="*/ 1075 w 1304"/>
                <a:gd name="T73" fmla="*/ 1396 h 1567"/>
                <a:gd name="T74" fmla="*/ 879 w 1304"/>
                <a:gd name="T75" fmla="*/ 1396 h 1567"/>
                <a:gd name="T76" fmla="*/ 740 w 1304"/>
                <a:gd name="T77" fmla="*/ 1494 h 1567"/>
                <a:gd name="T78" fmla="*/ 740 w 1304"/>
                <a:gd name="T79" fmla="*/ 1494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4" h="1567">
                  <a:moveTo>
                    <a:pt x="957" y="1556"/>
                  </a:moveTo>
                  <a:cubicBezTo>
                    <a:pt x="968" y="1567"/>
                    <a:pt x="987" y="1567"/>
                    <a:pt x="998" y="1556"/>
                  </a:cubicBezTo>
                  <a:cubicBezTo>
                    <a:pt x="1096" y="1457"/>
                    <a:pt x="1096" y="1457"/>
                    <a:pt x="1096" y="1457"/>
                  </a:cubicBezTo>
                  <a:cubicBezTo>
                    <a:pt x="1195" y="1556"/>
                    <a:pt x="1195" y="1556"/>
                    <a:pt x="1195" y="1556"/>
                  </a:cubicBezTo>
                  <a:cubicBezTo>
                    <a:pt x="1201" y="1562"/>
                    <a:pt x="1208" y="1565"/>
                    <a:pt x="1215" y="1565"/>
                  </a:cubicBezTo>
                  <a:cubicBezTo>
                    <a:pt x="1223" y="1565"/>
                    <a:pt x="1230" y="1562"/>
                    <a:pt x="1236" y="1556"/>
                  </a:cubicBezTo>
                  <a:cubicBezTo>
                    <a:pt x="1295" y="1497"/>
                    <a:pt x="1295" y="1497"/>
                    <a:pt x="1295" y="1497"/>
                  </a:cubicBezTo>
                  <a:cubicBezTo>
                    <a:pt x="1301" y="1491"/>
                    <a:pt x="1304" y="1484"/>
                    <a:pt x="1304" y="1476"/>
                  </a:cubicBezTo>
                  <a:cubicBezTo>
                    <a:pt x="1304" y="488"/>
                    <a:pt x="1304" y="488"/>
                    <a:pt x="1304" y="488"/>
                  </a:cubicBezTo>
                  <a:cubicBezTo>
                    <a:pt x="1304" y="415"/>
                    <a:pt x="1245" y="355"/>
                    <a:pt x="1172" y="355"/>
                  </a:cubicBezTo>
                  <a:cubicBezTo>
                    <a:pt x="949" y="355"/>
                    <a:pt x="949" y="355"/>
                    <a:pt x="949" y="355"/>
                  </a:cubicBezTo>
                  <a:cubicBezTo>
                    <a:pt x="949" y="29"/>
                    <a:pt x="949" y="29"/>
                    <a:pt x="949" y="29"/>
                  </a:cubicBezTo>
                  <a:cubicBezTo>
                    <a:pt x="949" y="13"/>
                    <a:pt x="936" y="0"/>
                    <a:pt x="920" y="0"/>
                  </a:cubicBezTo>
                  <a:cubicBezTo>
                    <a:pt x="29" y="0"/>
                    <a:pt x="29" y="0"/>
                    <a:pt x="29" y="0"/>
                  </a:cubicBezTo>
                  <a:cubicBezTo>
                    <a:pt x="13" y="0"/>
                    <a:pt x="0" y="13"/>
                    <a:pt x="0" y="29"/>
                  </a:cubicBezTo>
                  <a:cubicBezTo>
                    <a:pt x="0" y="1017"/>
                    <a:pt x="0" y="1017"/>
                    <a:pt x="0" y="1017"/>
                  </a:cubicBezTo>
                  <a:cubicBezTo>
                    <a:pt x="0" y="1090"/>
                    <a:pt x="59" y="1150"/>
                    <a:pt x="132" y="1150"/>
                  </a:cubicBezTo>
                  <a:cubicBezTo>
                    <a:pt x="300" y="1150"/>
                    <a:pt x="300" y="1150"/>
                    <a:pt x="300" y="1150"/>
                  </a:cubicBezTo>
                  <a:cubicBezTo>
                    <a:pt x="316" y="1150"/>
                    <a:pt x="329" y="1137"/>
                    <a:pt x="329" y="1121"/>
                  </a:cubicBezTo>
                  <a:cubicBezTo>
                    <a:pt x="329" y="1105"/>
                    <a:pt x="316" y="1091"/>
                    <a:pt x="300" y="1091"/>
                  </a:cubicBezTo>
                  <a:cubicBezTo>
                    <a:pt x="242" y="1091"/>
                    <a:pt x="242" y="1091"/>
                    <a:pt x="242" y="1091"/>
                  </a:cubicBezTo>
                  <a:cubicBezTo>
                    <a:pt x="256" y="1070"/>
                    <a:pt x="265" y="1045"/>
                    <a:pt x="265" y="1017"/>
                  </a:cubicBezTo>
                  <a:cubicBezTo>
                    <a:pt x="265" y="488"/>
                    <a:pt x="265" y="488"/>
                    <a:pt x="265" y="488"/>
                  </a:cubicBezTo>
                  <a:cubicBezTo>
                    <a:pt x="265" y="447"/>
                    <a:pt x="298" y="413"/>
                    <a:pt x="339" y="413"/>
                  </a:cubicBezTo>
                  <a:cubicBezTo>
                    <a:pt x="380" y="413"/>
                    <a:pt x="413" y="447"/>
                    <a:pt x="413" y="488"/>
                  </a:cubicBezTo>
                  <a:cubicBezTo>
                    <a:pt x="413" y="1476"/>
                    <a:pt x="413" y="1476"/>
                    <a:pt x="413" y="1476"/>
                  </a:cubicBezTo>
                  <a:cubicBezTo>
                    <a:pt x="413" y="1478"/>
                    <a:pt x="413" y="1480"/>
                    <a:pt x="414" y="1481"/>
                  </a:cubicBezTo>
                  <a:cubicBezTo>
                    <a:pt x="414" y="1483"/>
                    <a:pt x="414" y="1484"/>
                    <a:pt x="415" y="1485"/>
                  </a:cubicBezTo>
                  <a:cubicBezTo>
                    <a:pt x="415" y="1486"/>
                    <a:pt x="415" y="1486"/>
                    <a:pt x="415" y="1487"/>
                  </a:cubicBezTo>
                  <a:cubicBezTo>
                    <a:pt x="416" y="1488"/>
                    <a:pt x="417" y="1489"/>
                    <a:pt x="417" y="1490"/>
                  </a:cubicBezTo>
                  <a:cubicBezTo>
                    <a:pt x="418" y="1491"/>
                    <a:pt x="418" y="1491"/>
                    <a:pt x="418" y="1492"/>
                  </a:cubicBezTo>
                  <a:cubicBezTo>
                    <a:pt x="419" y="1493"/>
                    <a:pt x="420" y="1495"/>
                    <a:pt x="421" y="1496"/>
                  </a:cubicBezTo>
                  <a:cubicBezTo>
                    <a:pt x="481" y="1556"/>
                    <a:pt x="481" y="1556"/>
                    <a:pt x="481" y="1556"/>
                  </a:cubicBezTo>
                  <a:cubicBezTo>
                    <a:pt x="492" y="1567"/>
                    <a:pt x="511" y="1567"/>
                    <a:pt x="522" y="1556"/>
                  </a:cubicBezTo>
                  <a:cubicBezTo>
                    <a:pt x="620" y="1457"/>
                    <a:pt x="620" y="1457"/>
                    <a:pt x="620" y="1457"/>
                  </a:cubicBezTo>
                  <a:cubicBezTo>
                    <a:pt x="719" y="1556"/>
                    <a:pt x="719" y="1556"/>
                    <a:pt x="719" y="1556"/>
                  </a:cubicBezTo>
                  <a:cubicBezTo>
                    <a:pt x="730" y="1567"/>
                    <a:pt x="749" y="1567"/>
                    <a:pt x="760" y="1556"/>
                  </a:cubicBezTo>
                  <a:cubicBezTo>
                    <a:pt x="859" y="1457"/>
                    <a:pt x="859" y="1457"/>
                    <a:pt x="859" y="1457"/>
                  </a:cubicBezTo>
                  <a:lnTo>
                    <a:pt x="957" y="1556"/>
                  </a:lnTo>
                  <a:close/>
                  <a:moveTo>
                    <a:pt x="207" y="488"/>
                  </a:moveTo>
                  <a:cubicBezTo>
                    <a:pt x="207" y="1017"/>
                    <a:pt x="207" y="1017"/>
                    <a:pt x="207" y="1017"/>
                  </a:cubicBezTo>
                  <a:cubicBezTo>
                    <a:pt x="207" y="1058"/>
                    <a:pt x="173" y="1092"/>
                    <a:pt x="132" y="1092"/>
                  </a:cubicBezTo>
                  <a:cubicBezTo>
                    <a:pt x="92" y="1092"/>
                    <a:pt x="58" y="1058"/>
                    <a:pt x="58" y="1017"/>
                  </a:cubicBezTo>
                  <a:cubicBezTo>
                    <a:pt x="58" y="58"/>
                    <a:pt x="58" y="58"/>
                    <a:pt x="58" y="58"/>
                  </a:cubicBezTo>
                  <a:cubicBezTo>
                    <a:pt x="892" y="58"/>
                    <a:pt x="892" y="58"/>
                    <a:pt x="892" y="58"/>
                  </a:cubicBezTo>
                  <a:cubicBezTo>
                    <a:pt x="892" y="355"/>
                    <a:pt x="892" y="355"/>
                    <a:pt x="892" y="355"/>
                  </a:cubicBezTo>
                  <a:cubicBezTo>
                    <a:pt x="339" y="355"/>
                    <a:pt x="339" y="355"/>
                    <a:pt x="339" y="355"/>
                  </a:cubicBezTo>
                  <a:cubicBezTo>
                    <a:pt x="266" y="355"/>
                    <a:pt x="207" y="415"/>
                    <a:pt x="207" y="488"/>
                  </a:cubicBezTo>
                  <a:close/>
                  <a:moveTo>
                    <a:pt x="740" y="1494"/>
                  </a:moveTo>
                  <a:cubicBezTo>
                    <a:pt x="641" y="1396"/>
                    <a:pt x="641" y="1396"/>
                    <a:pt x="641" y="1396"/>
                  </a:cubicBezTo>
                  <a:cubicBezTo>
                    <a:pt x="635" y="1390"/>
                    <a:pt x="628" y="1387"/>
                    <a:pt x="620" y="1387"/>
                  </a:cubicBezTo>
                  <a:cubicBezTo>
                    <a:pt x="613" y="1387"/>
                    <a:pt x="606" y="1390"/>
                    <a:pt x="600" y="1396"/>
                  </a:cubicBezTo>
                  <a:cubicBezTo>
                    <a:pt x="501" y="1494"/>
                    <a:pt x="501" y="1494"/>
                    <a:pt x="501" y="1494"/>
                  </a:cubicBezTo>
                  <a:cubicBezTo>
                    <a:pt x="471" y="1464"/>
                    <a:pt x="471" y="1464"/>
                    <a:pt x="471" y="1464"/>
                  </a:cubicBezTo>
                  <a:cubicBezTo>
                    <a:pt x="471" y="488"/>
                    <a:pt x="471" y="488"/>
                    <a:pt x="471" y="488"/>
                  </a:cubicBezTo>
                  <a:cubicBezTo>
                    <a:pt x="471" y="483"/>
                    <a:pt x="471" y="479"/>
                    <a:pt x="470" y="475"/>
                  </a:cubicBezTo>
                  <a:cubicBezTo>
                    <a:pt x="470" y="474"/>
                    <a:pt x="470" y="473"/>
                    <a:pt x="470" y="472"/>
                  </a:cubicBezTo>
                  <a:cubicBezTo>
                    <a:pt x="470" y="469"/>
                    <a:pt x="469" y="466"/>
                    <a:pt x="469" y="463"/>
                  </a:cubicBezTo>
                  <a:cubicBezTo>
                    <a:pt x="468" y="462"/>
                    <a:pt x="468" y="461"/>
                    <a:pt x="468" y="460"/>
                  </a:cubicBezTo>
                  <a:cubicBezTo>
                    <a:pt x="468" y="456"/>
                    <a:pt x="467" y="452"/>
                    <a:pt x="465" y="449"/>
                  </a:cubicBezTo>
                  <a:cubicBezTo>
                    <a:pt x="465" y="449"/>
                    <a:pt x="465" y="449"/>
                    <a:pt x="465" y="448"/>
                  </a:cubicBezTo>
                  <a:cubicBezTo>
                    <a:pt x="464" y="444"/>
                    <a:pt x="462" y="441"/>
                    <a:pt x="461" y="437"/>
                  </a:cubicBezTo>
                  <a:cubicBezTo>
                    <a:pt x="460" y="436"/>
                    <a:pt x="460" y="435"/>
                    <a:pt x="460" y="434"/>
                  </a:cubicBezTo>
                  <a:cubicBezTo>
                    <a:pt x="458" y="432"/>
                    <a:pt x="457" y="429"/>
                    <a:pt x="456" y="426"/>
                  </a:cubicBezTo>
                  <a:cubicBezTo>
                    <a:pt x="455" y="425"/>
                    <a:pt x="455" y="425"/>
                    <a:pt x="454" y="423"/>
                  </a:cubicBezTo>
                  <a:cubicBezTo>
                    <a:pt x="452" y="420"/>
                    <a:pt x="451" y="417"/>
                    <a:pt x="449" y="414"/>
                  </a:cubicBezTo>
                  <a:cubicBezTo>
                    <a:pt x="448" y="414"/>
                    <a:pt x="448" y="414"/>
                    <a:pt x="448" y="413"/>
                  </a:cubicBezTo>
                  <a:cubicBezTo>
                    <a:pt x="448" y="413"/>
                    <a:pt x="448" y="413"/>
                    <a:pt x="448" y="413"/>
                  </a:cubicBezTo>
                  <a:cubicBezTo>
                    <a:pt x="1171" y="413"/>
                    <a:pt x="1171" y="413"/>
                    <a:pt x="1171" y="413"/>
                  </a:cubicBezTo>
                  <a:cubicBezTo>
                    <a:pt x="1212" y="413"/>
                    <a:pt x="1245" y="446"/>
                    <a:pt x="1245" y="487"/>
                  </a:cubicBezTo>
                  <a:cubicBezTo>
                    <a:pt x="1245" y="1464"/>
                    <a:pt x="1245" y="1464"/>
                    <a:pt x="1245" y="1464"/>
                  </a:cubicBezTo>
                  <a:cubicBezTo>
                    <a:pt x="1215" y="1494"/>
                    <a:pt x="1215" y="1494"/>
                    <a:pt x="1215" y="1494"/>
                  </a:cubicBezTo>
                  <a:cubicBezTo>
                    <a:pt x="1116" y="1396"/>
                    <a:pt x="1116" y="1396"/>
                    <a:pt x="1116" y="1396"/>
                  </a:cubicBezTo>
                  <a:cubicBezTo>
                    <a:pt x="1105" y="1385"/>
                    <a:pt x="1086" y="1385"/>
                    <a:pt x="1075" y="1396"/>
                  </a:cubicBezTo>
                  <a:cubicBezTo>
                    <a:pt x="977" y="1494"/>
                    <a:pt x="977" y="1494"/>
                    <a:pt x="977" y="1494"/>
                  </a:cubicBezTo>
                  <a:cubicBezTo>
                    <a:pt x="879" y="1396"/>
                    <a:pt x="879" y="1396"/>
                    <a:pt x="879" y="1396"/>
                  </a:cubicBezTo>
                  <a:cubicBezTo>
                    <a:pt x="868" y="1385"/>
                    <a:pt x="849" y="1385"/>
                    <a:pt x="838" y="1396"/>
                  </a:cubicBezTo>
                  <a:lnTo>
                    <a:pt x="740" y="1494"/>
                  </a:lnTo>
                  <a:close/>
                  <a:moveTo>
                    <a:pt x="740" y="1494"/>
                  </a:moveTo>
                  <a:cubicBezTo>
                    <a:pt x="740" y="1494"/>
                    <a:pt x="740" y="1494"/>
                    <a:pt x="740" y="149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spTree>
    <p:extLst>
      <p:ext uri="{BB962C8B-B14F-4D97-AF65-F5344CB8AC3E}">
        <p14:creationId xmlns:p14="http://schemas.microsoft.com/office/powerpoint/2010/main" val="430433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Zástupný symbol dátumu 11">
            <a:extLst>
              <a:ext uri="{FF2B5EF4-FFF2-40B4-BE49-F238E27FC236}">
                <a16:creationId xmlns:a16="http://schemas.microsoft.com/office/drawing/2014/main" id="{9AC83E19-B768-453D-9A70-19437FD6F565}"/>
              </a:ext>
            </a:extLst>
          </p:cNvPr>
          <p:cNvSpPr>
            <a:spLocks noGrp="1"/>
          </p:cNvSpPr>
          <p:nvPr>
            <p:ph type="dt" sz="half" idx="10"/>
          </p:nvPr>
        </p:nvSpPr>
        <p:spPr>
          <a:xfrm>
            <a:off x="838200" y="6356350"/>
            <a:ext cx="2743200" cy="365125"/>
          </a:xfrm>
        </p:spPr>
        <p:txBody>
          <a:bodyPr/>
          <a:lstStyle/>
          <a:p>
            <a:r>
              <a:rPr lang="sk-SK" sz="1300" dirty="0">
                <a:solidFill>
                  <a:schemeClr val="tx1">
                    <a:lumMod val="65000"/>
                    <a:lumOff val="35000"/>
                  </a:schemeClr>
                </a:solidFill>
                <a:latin typeface="Raleway" panose="020B0503030101060003" pitchFamily="34" charset="-18"/>
              </a:rPr>
              <a:t>7. – 8. 9. 2021</a:t>
            </a:r>
          </a:p>
        </p:txBody>
      </p:sp>
      <p:sp>
        <p:nvSpPr>
          <p:cNvPr id="160" name="Zástupný symbol päty 12">
            <a:extLst>
              <a:ext uri="{FF2B5EF4-FFF2-40B4-BE49-F238E27FC236}">
                <a16:creationId xmlns:a16="http://schemas.microsoft.com/office/drawing/2014/main" id="{A919371B-1563-4E89-AAE1-1E9193DE61B1}"/>
              </a:ext>
            </a:extLst>
          </p:cNvPr>
          <p:cNvSpPr>
            <a:spLocks noGrp="1"/>
          </p:cNvSpPr>
          <p:nvPr>
            <p:ph type="ftr" sz="quarter" idx="11"/>
          </p:nvPr>
        </p:nvSpPr>
        <p:spPr>
          <a:xfrm>
            <a:off x="3491290" y="6336142"/>
            <a:ext cx="6642246" cy="365125"/>
          </a:xfrm>
        </p:spPr>
        <p:txBody>
          <a:bodyPr/>
          <a:lstStyle/>
          <a:p>
            <a:r>
              <a:rPr lang="sk-SK" sz="1300" dirty="0">
                <a:solidFill>
                  <a:schemeClr val="tx1">
                    <a:lumMod val="65000"/>
                    <a:lumOff val="35000"/>
                  </a:schemeClr>
                </a:solidFill>
                <a:latin typeface="Raleway" panose="020B0503030101060003" pitchFamily="34" charset="-18"/>
              </a:rPr>
              <a:t>Medzinárodná konferencia Efektívne riadenie kvality ovzdušia 2021, Banská Bystrica</a:t>
            </a:r>
          </a:p>
        </p:txBody>
      </p:sp>
      <p:sp>
        <p:nvSpPr>
          <p:cNvPr id="7" name="Nadpis 7"/>
          <p:cNvSpPr txBox="1">
            <a:spLocks/>
          </p:cNvSpPr>
          <p:nvPr/>
        </p:nvSpPr>
        <p:spPr bwMode="auto">
          <a:xfrm>
            <a:off x="1256381" y="589547"/>
            <a:ext cx="9679238" cy="77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defRPr/>
            </a:pPr>
            <a:r>
              <a:rPr lang="sk-SK" sz="3600" b="1" cap="all" dirty="0">
                <a:solidFill>
                  <a:srgbClr val="326B77"/>
                </a:solidFill>
                <a:latin typeface="Raleway" panose="020B0503030101060003" pitchFamily="34" charset="-18"/>
              </a:rPr>
              <a:t>Plán obnovy a odolnosti</a:t>
            </a:r>
            <a:endParaRPr lang="sk-SK" sz="3600" cap="all" dirty="0">
              <a:solidFill>
                <a:srgbClr val="326B77"/>
              </a:solidFill>
              <a:latin typeface="Raleway" panose="020B0503030101060003" pitchFamily="34" charset="-18"/>
            </a:endParaRPr>
          </a:p>
        </p:txBody>
      </p:sp>
      <p:cxnSp>
        <p:nvCxnSpPr>
          <p:cNvPr id="11" name="Rovná spojnica 10"/>
          <p:cNvCxnSpPr/>
          <p:nvPr/>
        </p:nvCxnSpPr>
        <p:spPr>
          <a:xfrm>
            <a:off x="0" y="6256423"/>
            <a:ext cx="12192000" cy="0"/>
          </a:xfrm>
          <a:prstGeom prst="line">
            <a:avLst/>
          </a:prstGeom>
          <a:ln w="19050">
            <a:solidFill>
              <a:srgbClr val="326B77"/>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Zástupný symbol čísla snímky 9"/>
          <p:cNvSpPr>
            <a:spLocks noGrp="1"/>
          </p:cNvSpPr>
          <p:nvPr>
            <p:ph type="sldNum" sz="quarter" idx="12"/>
          </p:nvPr>
        </p:nvSpPr>
        <p:spPr/>
        <p:txBody>
          <a:bodyPr/>
          <a:lstStyle/>
          <a:p>
            <a:fld id="{F8870915-22B9-4D79-BB5D-B7EB349F67F7}" type="slidenum">
              <a:rPr lang="sk-SK" sz="1300" smtClean="0">
                <a:solidFill>
                  <a:schemeClr val="tx1">
                    <a:lumMod val="65000"/>
                    <a:lumOff val="35000"/>
                  </a:schemeClr>
                </a:solidFill>
                <a:latin typeface="Raleway" panose="020B0503030101060003" pitchFamily="34" charset="-18"/>
              </a:rPr>
              <a:t>4</a:t>
            </a:fld>
            <a:r>
              <a:rPr lang="sk-SK" sz="1300" dirty="0">
                <a:solidFill>
                  <a:schemeClr val="tx1">
                    <a:lumMod val="65000"/>
                    <a:lumOff val="35000"/>
                  </a:schemeClr>
                </a:solidFill>
                <a:latin typeface="Raleway" panose="020B0503030101060003" pitchFamily="34" charset="-18"/>
              </a:rPr>
              <a:t>/14</a:t>
            </a:r>
          </a:p>
        </p:txBody>
      </p:sp>
      <p:pic>
        <p:nvPicPr>
          <p:cNvPr id="12" name="Picture 5" descr="logotyp-SAZP-2015-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67232" y="116364"/>
            <a:ext cx="15525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1">
            <a:extLst>
              <a:ext uri="{FF2B5EF4-FFF2-40B4-BE49-F238E27FC236}">
                <a16:creationId xmlns:a16="http://schemas.microsoft.com/office/drawing/2014/main" id="{34AF548D-10BA-434E-940F-CA7C77F8FC5C}"/>
              </a:ext>
            </a:extLst>
          </p:cNvPr>
          <p:cNvSpPr txBox="1"/>
          <p:nvPr/>
        </p:nvSpPr>
        <p:spPr>
          <a:xfrm>
            <a:off x="467090" y="1758094"/>
            <a:ext cx="9569187" cy="3795911"/>
          </a:xfrm>
          <a:prstGeom prst="rect">
            <a:avLst/>
          </a:prstGeom>
          <a:noFill/>
        </p:spPr>
        <p:txBody>
          <a:bodyPr wrap="square" rtlCol="0" anchor="ctr">
            <a:spAutoFit/>
          </a:bodyPr>
          <a:lstStyle/>
          <a:p>
            <a:pPr algn="just">
              <a:lnSpc>
                <a:spcPct val="107000"/>
              </a:lnSpc>
              <a:spcAft>
                <a:spcPts val="800"/>
              </a:spcAft>
            </a:pPr>
            <a:r>
              <a:rPr lang="sk-SK" sz="2000" dirty="0">
                <a:effectLst/>
                <a:latin typeface="Raleway" panose="020B0503030101060003" pitchFamily="34" charset="-18"/>
                <a:ea typeface="Times New Roman" panose="02020603050405020304" pitchFamily="18" charset="0"/>
                <a:cs typeface="Times New Roman" panose="02020603050405020304" pitchFamily="18" charset="0"/>
              </a:rPr>
              <a:t>„</a:t>
            </a:r>
            <a:r>
              <a:rPr lang="sk-SK" sz="2000" i="1" dirty="0">
                <a:effectLst/>
                <a:latin typeface="Raleway" panose="020B0503030101060003" pitchFamily="34" charset="-18"/>
                <a:ea typeface="Times New Roman" panose="02020603050405020304" pitchFamily="18" charset="0"/>
                <a:cs typeface="Times New Roman" panose="02020603050405020304" pitchFamily="18" charset="0"/>
              </a:rPr>
              <a:t>Plán predstavuje významné úsilie Slovenska na riešenie výziev, ktorým čelí, a na zaručenie toho, aby sa pri zabezpečovaní zelenej a digitálnej transformácie na nikoho nezabudlo.“ </a:t>
            </a:r>
          </a:p>
          <a:p>
            <a:pPr>
              <a:lnSpc>
                <a:spcPct val="107000"/>
              </a:lnSpc>
              <a:spcAft>
                <a:spcPts val="800"/>
              </a:spcAft>
            </a:pPr>
            <a:r>
              <a:rPr lang="sk-SK" sz="2000" dirty="0">
                <a:ea typeface="Times New Roman" panose="02020603050405020304" pitchFamily="18" charset="0"/>
                <a:cs typeface="Times New Roman" panose="02020603050405020304" pitchFamily="18" charset="0"/>
              </a:rPr>
              <a:t>povedala </a:t>
            </a:r>
            <a:r>
              <a:rPr lang="sk-SK" sz="2000" dirty="0">
                <a:effectLst/>
                <a:ea typeface="Times New Roman" panose="02020603050405020304" pitchFamily="18" charset="0"/>
                <a:cs typeface="Times New Roman" panose="02020603050405020304" pitchFamily="18" charset="0"/>
              </a:rPr>
              <a:t>predsedníčka EK </a:t>
            </a:r>
            <a:r>
              <a:rPr lang="sk-SK" sz="2000" dirty="0" err="1">
                <a:effectLst/>
                <a:ea typeface="Times New Roman" panose="02020603050405020304" pitchFamily="18" charset="0"/>
                <a:cs typeface="Times New Roman" panose="02020603050405020304" pitchFamily="18" charset="0"/>
              </a:rPr>
              <a:t>Ursula</a:t>
            </a:r>
            <a:r>
              <a:rPr lang="sk-SK" sz="2000" dirty="0">
                <a:effectLst/>
                <a:ea typeface="Times New Roman" panose="02020603050405020304" pitchFamily="18" charset="0"/>
                <a:cs typeface="Times New Roman" panose="02020603050405020304" pitchFamily="18" charset="0"/>
              </a:rPr>
              <a:t> von der </a:t>
            </a:r>
            <a:r>
              <a:rPr lang="sk-SK" sz="2000" dirty="0" err="1">
                <a:effectLst/>
                <a:ea typeface="Times New Roman" panose="02020603050405020304" pitchFamily="18" charset="0"/>
                <a:cs typeface="Times New Roman" panose="02020603050405020304" pitchFamily="18" charset="0"/>
              </a:rPr>
              <a:t>Leyen</a:t>
            </a:r>
            <a:r>
              <a:rPr lang="sk-SK" sz="2000" dirty="0">
                <a:effectLst/>
                <a:ea typeface="Times New Roman" panose="02020603050405020304" pitchFamily="18" charset="0"/>
                <a:cs typeface="Times New Roman" panose="02020603050405020304" pitchFamily="18" charset="0"/>
              </a:rPr>
              <a:t> počas </a:t>
            </a:r>
            <a:r>
              <a:rPr lang="sk-SK" sz="2000" dirty="0">
                <a:ea typeface="Times New Roman" panose="02020603050405020304" pitchFamily="18" charset="0"/>
                <a:cs typeface="Times New Roman" panose="02020603050405020304" pitchFamily="18" charset="0"/>
              </a:rPr>
              <a:t>t</a:t>
            </a:r>
            <a:r>
              <a:rPr lang="sk-SK" sz="2000" dirty="0">
                <a:effectLst/>
                <a:ea typeface="Times New Roman" panose="02020603050405020304" pitchFamily="18" charset="0"/>
                <a:cs typeface="Times New Roman" panose="02020603050405020304" pitchFamily="18" charset="0"/>
              </a:rPr>
              <a:t>lačovej konferencie </a:t>
            </a:r>
            <a:br>
              <a:rPr lang="sk-SK" sz="2000" dirty="0">
                <a:effectLst/>
                <a:ea typeface="Times New Roman" panose="02020603050405020304" pitchFamily="18" charset="0"/>
                <a:cs typeface="Times New Roman" panose="02020603050405020304" pitchFamily="18" charset="0"/>
              </a:rPr>
            </a:br>
            <a:r>
              <a:rPr lang="sk-SK" sz="2000" dirty="0">
                <a:effectLst/>
                <a:ea typeface="Times New Roman" panose="02020603050405020304" pitchFamily="18" charset="0"/>
                <a:cs typeface="Times New Roman" panose="02020603050405020304" pitchFamily="18" charset="0"/>
              </a:rPr>
              <a:t>k hodnoteniu Plánu obnovy</a:t>
            </a:r>
            <a:endParaRPr lang="sk-SK" sz="2000" dirty="0">
              <a:effectLst/>
              <a:ea typeface="Calibri" panose="020F0502020204030204" pitchFamily="34" charset="0"/>
              <a:cs typeface="Times New Roman" panose="02020603050405020304" pitchFamily="18" charset="0"/>
            </a:endParaRPr>
          </a:p>
          <a:p>
            <a:pPr>
              <a:lnSpc>
                <a:spcPct val="107000"/>
              </a:lnSpc>
              <a:spcAft>
                <a:spcPts val="800"/>
              </a:spcAft>
            </a:pPr>
            <a:endParaRPr lang="sk-SK" sz="2000" i="1" dirty="0">
              <a:effectLst/>
              <a:latin typeface="Raleway" panose="020B0503030101060003" pitchFamily="34" charset="-18"/>
              <a:ea typeface="Times New Roman" panose="02020603050405020304" pitchFamily="18" charset="0"/>
              <a:cs typeface="Times New Roman" panose="02020603050405020304" pitchFamily="18" charset="0"/>
            </a:endParaRPr>
          </a:p>
          <a:p>
            <a:pPr algn="just">
              <a:lnSpc>
                <a:spcPct val="107000"/>
              </a:lnSpc>
              <a:spcAft>
                <a:spcPts val="800"/>
              </a:spcAft>
            </a:pPr>
            <a:r>
              <a:rPr lang="sk-SK" sz="2000" i="1" dirty="0">
                <a:effectLst/>
                <a:latin typeface="Raleway" panose="020B0503030101060003" pitchFamily="34" charset="-18"/>
                <a:ea typeface="Times New Roman" panose="02020603050405020304" pitchFamily="18" charset="0"/>
                <a:cs typeface="Times New Roman" panose="02020603050405020304" pitchFamily="18" charset="0"/>
              </a:rPr>
              <a:t>„Plán opisuje komplexný a koherentný súbor míľnikov a cieľov, ktoré sú jasné, realistické a dostatočne ambiciózne na dosiahnutie stanovených cieľov. Ukazovatele priradené k míľnikom a cieľom sú relevantné, prijateľné a spoľahlivé,“ </a:t>
            </a:r>
          </a:p>
          <a:p>
            <a:pPr>
              <a:lnSpc>
                <a:spcPct val="107000"/>
              </a:lnSpc>
              <a:spcAft>
                <a:spcPts val="800"/>
              </a:spcAft>
            </a:pPr>
            <a:r>
              <a:rPr lang="sk-SK" sz="2000" dirty="0">
                <a:effectLst/>
                <a:ea typeface="Times New Roman" panose="02020603050405020304" pitchFamily="18" charset="0"/>
                <a:cs typeface="Times New Roman" panose="02020603050405020304" pitchFamily="18" charset="0"/>
              </a:rPr>
              <a:t>píše Európska komisia vo svojom vyhodnotení</a:t>
            </a:r>
            <a:endParaRPr lang="sk-SK" sz="2000" dirty="0">
              <a:effectLst/>
              <a:ea typeface="Calibri" panose="020F0502020204030204" pitchFamily="34" charset="0"/>
              <a:cs typeface="Times New Roman" panose="02020603050405020304" pitchFamily="18" charset="0"/>
            </a:endParaRPr>
          </a:p>
        </p:txBody>
      </p:sp>
      <p:pic>
        <p:nvPicPr>
          <p:cNvPr id="1026" name="Picture 2" descr="Ursula von der Leyenová – Wikipedie">
            <a:extLst>
              <a:ext uri="{FF2B5EF4-FFF2-40B4-BE49-F238E27FC236}">
                <a16:creationId xmlns:a16="http://schemas.microsoft.com/office/drawing/2014/main" id="{EEA3323B-D014-4FB9-9114-35FED1164E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6842" y="1734762"/>
            <a:ext cx="1773968" cy="2365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102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7"/>
          <p:cNvSpPr txBox="1">
            <a:spLocks/>
          </p:cNvSpPr>
          <p:nvPr/>
        </p:nvSpPr>
        <p:spPr bwMode="auto">
          <a:xfrm>
            <a:off x="1256381" y="589547"/>
            <a:ext cx="9679238" cy="77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defRPr/>
            </a:pPr>
            <a:r>
              <a:rPr lang="sk-SK" sz="3600" b="1" cap="all" dirty="0">
                <a:solidFill>
                  <a:srgbClr val="326B77"/>
                </a:solidFill>
                <a:latin typeface="Raleway" panose="020B0503030101060003" pitchFamily="34" charset="-18"/>
              </a:rPr>
              <a:t>Plán obnovy</a:t>
            </a:r>
          </a:p>
        </p:txBody>
      </p:sp>
      <p:pic>
        <p:nvPicPr>
          <p:cNvPr id="12" name="Picture 5" descr="logotyp-SAZP-2015-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67232" y="116364"/>
            <a:ext cx="15525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4">
            <a:extLst>
              <a:ext uri="{FF2B5EF4-FFF2-40B4-BE49-F238E27FC236}">
                <a16:creationId xmlns:a16="http://schemas.microsoft.com/office/drawing/2014/main" id="{CA485C0C-6D14-4623-9296-CFB6189F1E2B}"/>
              </a:ext>
            </a:extLst>
          </p:cNvPr>
          <p:cNvGrpSpPr>
            <a:grpSpLocks noChangeAspect="1"/>
          </p:cNvGrpSpPr>
          <p:nvPr/>
        </p:nvGrpSpPr>
        <p:grpSpPr>
          <a:xfrm>
            <a:off x="3330353" y="1490150"/>
            <a:ext cx="5024283" cy="4749128"/>
            <a:chOff x="1526167" y="1946388"/>
            <a:chExt cx="7114693" cy="6725057"/>
          </a:xfrm>
          <a:effectLst/>
        </p:grpSpPr>
        <p:sp>
          <p:nvSpPr>
            <p:cNvPr id="16" name="Freeform: Shape 37">
              <a:extLst>
                <a:ext uri="{FF2B5EF4-FFF2-40B4-BE49-F238E27FC236}">
                  <a16:creationId xmlns:a16="http://schemas.microsoft.com/office/drawing/2014/main" id="{965CCA7F-7D3D-4132-9427-2A2CFB9CB1D9}"/>
                </a:ext>
              </a:extLst>
            </p:cNvPr>
            <p:cNvSpPr/>
            <p:nvPr/>
          </p:nvSpPr>
          <p:spPr>
            <a:xfrm rot="1700982">
              <a:off x="1526167" y="4743292"/>
              <a:ext cx="3041435" cy="2676296"/>
            </a:xfrm>
            <a:custGeom>
              <a:avLst/>
              <a:gdLst>
                <a:gd name="connsiteX0" fmla="*/ 1536850 w 2364374"/>
                <a:gd name="connsiteY0" fmla="*/ 0 h 1963853"/>
                <a:gd name="connsiteX1" fmla="*/ 1569479 w 2364374"/>
                <a:gd name="connsiteY1" fmla="*/ 43633 h 1963853"/>
                <a:gd name="connsiteX2" fmla="*/ 2334608 w 2364374"/>
                <a:gd name="connsiteY2" fmla="*/ 453678 h 1963853"/>
                <a:gd name="connsiteX3" fmla="*/ 2364374 w 2364374"/>
                <a:gd name="connsiteY3" fmla="*/ 455181 h 1963853"/>
                <a:gd name="connsiteX4" fmla="*/ 2364373 w 2364374"/>
                <a:gd name="connsiteY4" fmla="*/ 1958033 h 1963853"/>
                <a:gd name="connsiteX5" fmla="*/ 2144930 w 2364374"/>
                <a:gd name="connsiteY5" fmla="*/ 1963853 h 1963853"/>
                <a:gd name="connsiteX6" fmla="*/ 26235 w 2364374"/>
                <a:gd name="connsiteY6" fmla="*/ 921979 h 1963853"/>
                <a:gd name="connsiteX7" fmla="*/ 0 w 2364374"/>
                <a:gd name="connsiteY7" fmla="*/ 887299 h 196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4374" h="1963853">
                  <a:moveTo>
                    <a:pt x="1536850" y="0"/>
                  </a:moveTo>
                  <a:lnTo>
                    <a:pt x="1569479" y="43633"/>
                  </a:lnTo>
                  <a:cubicBezTo>
                    <a:pt x="1755828" y="269436"/>
                    <a:pt x="2027214" y="422460"/>
                    <a:pt x="2334608" y="453678"/>
                  </a:cubicBezTo>
                  <a:lnTo>
                    <a:pt x="2364374" y="455181"/>
                  </a:lnTo>
                  <a:lnTo>
                    <a:pt x="2364373" y="1958033"/>
                  </a:lnTo>
                  <a:lnTo>
                    <a:pt x="2144930" y="1963853"/>
                  </a:lnTo>
                  <a:cubicBezTo>
                    <a:pt x="1336088" y="1949698"/>
                    <a:pt x="550744" y="1581208"/>
                    <a:pt x="26235" y="921979"/>
                  </a:cubicBezTo>
                  <a:lnTo>
                    <a:pt x="0" y="887299"/>
                  </a:lnTo>
                  <a:close/>
                </a:path>
              </a:pathLst>
            </a:custGeom>
            <a:solidFill>
              <a:schemeClr val="accent4"/>
            </a:solidFill>
            <a:ln w="25400" cap="rnd">
              <a:noFill/>
              <a:round/>
            </a:ln>
            <a:effec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ko-KR" altLang="en-US">
                <a:latin typeface="Raleway" panose="020B0503030101060003" pitchFamily="34" charset="-18"/>
              </a:endParaRPr>
            </a:p>
          </p:txBody>
        </p:sp>
        <p:sp>
          <p:nvSpPr>
            <p:cNvPr id="17" name="Freeform: Shape 38">
              <a:extLst>
                <a:ext uri="{FF2B5EF4-FFF2-40B4-BE49-F238E27FC236}">
                  <a16:creationId xmlns:a16="http://schemas.microsoft.com/office/drawing/2014/main" id="{0D16308A-75A6-4DAD-AF4F-928D9AF313C0}"/>
                </a:ext>
              </a:extLst>
            </p:cNvPr>
            <p:cNvSpPr/>
            <p:nvPr/>
          </p:nvSpPr>
          <p:spPr>
            <a:xfrm rot="915137">
              <a:off x="4627498" y="6128349"/>
              <a:ext cx="3022078" cy="2543096"/>
            </a:xfrm>
            <a:custGeom>
              <a:avLst/>
              <a:gdLst>
                <a:gd name="connsiteX0" fmla="*/ 817629 w 2109469"/>
                <a:gd name="connsiteY0" fmla="*/ 0 h 2258084"/>
                <a:gd name="connsiteX1" fmla="*/ 2109469 w 2109469"/>
                <a:gd name="connsiteY1" fmla="*/ 745844 h 2258084"/>
                <a:gd name="connsiteX2" fmla="*/ 2004787 w 2109469"/>
                <a:gd name="connsiteY2" fmla="*/ 938797 h 2258084"/>
                <a:gd name="connsiteX3" fmla="*/ 43151 w 2109469"/>
                <a:gd name="connsiteY3" fmla="*/ 2252704 h 2258084"/>
                <a:gd name="connsiteX4" fmla="*/ 0 w 2109469"/>
                <a:gd name="connsiteY4" fmla="*/ 2258084 h 2258084"/>
                <a:gd name="connsiteX5" fmla="*/ 0 w 2109469"/>
                <a:gd name="connsiteY5" fmla="*/ 443450 h 2258084"/>
                <a:gd name="connsiteX6" fmla="*/ 28599 w 2109469"/>
                <a:gd name="connsiteY6" fmla="*/ 442006 h 2258084"/>
                <a:gd name="connsiteX7" fmla="*/ 793728 w 2109469"/>
                <a:gd name="connsiteY7" fmla="*/ 31961 h 225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9469" h="2258084">
                  <a:moveTo>
                    <a:pt x="817629" y="0"/>
                  </a:moveTo>
                  <a:lnTo>
                    <a:pt x="2109469" y="745844"/>
                  </a:lnTo>
                  <a:lnTo>
                    <a:pt x="2004787" y="938797"/>
                  </a:lnTo>
                  <a:cubicBezTo>
                    <a:pt x="1588107" y="1632198"/>
                    <a:pt x="876314" y="2128080"/>
                    <a:pt x="43151" y="2252704"/>
                  </a:cubicBezTo>
                  <a:lnTo>
                    <a:pt x="0" y="2258084"/>
                  </a:lnTo>
                  <a:lnTo>
                    <a:pt x="0" y="443450"/>
                  </a:lnTo>
                  <a:lnTo>
                    <a:pt x="28599" y="442006"/>
                  </a:lnTo>
                  <a:cubicBezTo>
                    <a:pt x="335994" y="410788"/>
                    <a:pt x="607379" y="257764"/>
                    <a:pt x="793728" y="31961"/>
                  </a:cubicBezTo>
                  <a:close/>
                </a:path>
              </a:pathLst>
            </a:custGeom>
            <a:solidFill>
              <a:srgbClr val="F86252"/>
            </a:solidFill>
            <a:ln w="25400" cap="rnd">
              <a:noFill/>
              <a:round/>
            </a:ln>
            <a:effec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ko-KR" altLang="en-US">
                <a:latin typeface="Raleway" panose="020B0503030101060003" pitchFamily="34" charset="-18"/>
              </a:endParaRPr>
            </a:p>
          </p:txBody>
        </p:sp>
        <p:sp>
          <p:nvSpPr>
            <p:cNvPr id="18" name="Freeform: Shape 39">
              <a:extLst>
                <a:ext uri="{FF2B5EF4-FFF2-40B4-BE49-F238E27FC236}">
                  <a16:creationId xmlns:a16="http://schemas.microsoft.com/office/drawing/2014/main" id="{6E398AAB-855A-47D4-8C8F-D754304A974C}"/>
                </a:ext>
              </a:extLst>
            </p:cNvPr>
            <p:cNvSpPr/>
            <p:nvPr/>
          </p:nvSpPr>
          <p:spPr>
            <a:xfrm rot="446620">
              <a:off x="6317125" y="3987896"/>
              <a:ext cx="2323735" cy="3285116"/>
            </a:xfrm>
            <a:custGeom>
              <a:avLst/>
              <a:gdLst>
                <a:gd name="connsiteX0" fmla="*/ 1284346 w 1747521"/>
                <a:gd name="connsiteY0" fmla="*/ 0 h 2582974"/>
                <a:gd name="connsiteX1" fmla="*/ 1399107 w 1747521"/>
                <a:gd name="connsiteY1" fmla="*/ 187134 h 2582974"/>
                <a:gd name="connsiteX2" fmla="*/ 1556166 w 1747521"/>
                <a:gd name="connsiteY2" fmla="*/ 2542915 h 2582974"/>
                <a:gd name="connsiteX3" fmla="*/ 1539250 w 1747521"/>
                <a:gd name="connsiteY3" fmla="*/ 2582974 h 2582974"/>
                <a:gd name="connsiteX4" fmla="*/ 0 w 1747521"/>
                <a:gd name="connsiteY4" fmla="*/ 1694287 h 2582974"/>
                <a:gd name="connsiteX5" fmla="*/ 68736 w 1747521"/>
                <a:gd name="connsiteY5" fmla="*/ 1567651 h 2582974"/>
                <a:gd name="connsiteX6" fmla="*/ 158558 w 1747521"/>
                <a:gd name="connsiteY6" fmla="*/ 1122744 h 2582974"/>
                <a:gd name="connsiteX7" fmla="*/ 135337 w 1747521"/>
                <a:gd name="connsiteY7" fmla="*/ 892390 h 2582974"/>
                <a:gd name="connsiteX8" fmla="*/ 75052 w 1747521"/>
                <a:gd name="connsiteY8" fmla="*/ 698187 h 258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521" h="2582974">
                  <a:moveTo>
                    <a:pt x="1284346" y="0"/>
                  </a:moveTo>
                  <a:lnTo>
                    <a:pt x="1399107" y="187134"/>
                  </a:lnTo>
                  <a:cubicBezTo>
                    <a:pt x="1791270" y="894690"/>
                    <a:pt x="1864820" y="1759062"/>
                    <a:pt x="1556166" y="2542915"/>
                  </a:cubicBezTo>
                  <a:lnTo>
                    <a:pt x="1539250" y="2582974"/>
                  </a:lnTo>
                  <a:lnTo>
                    <a:pt x="0" y="1694287"/>
                  </a:lnTo>
                  <a:lnTo>
                    <a:pt x="68736" y="1567651"/>
                  </a:lnTo>
                  <a:cubicBezTo>
                    <a:pt x="126575" y="1430905"/>
                    <a:pt x="158558" y="1280560"/>
                    <a:pt x="158558" y="1122744"/>
                  </a:cubicBezTo>
                  <a:cubicBezTo>
                    <a:pt x="158558" y="1043837"/>
                    <a:pt x="150562" y="966797"/>
                    <a:pt x="135337" y="892390"/>
                  </a:cubicBezTo>
                  <a:lnTo>
                    <a:pt x="75052" y="698187"/>
                  </a:lnTo>
                  <a:close/>
                </a:path>
              </a:pathLst>
            </a:custGeom>
            <a:solidFill>
              <a:schemeClr val="bg1">
                <a:lumMod val="85000"/>
              </a:schemeClr>
            </a:solidFill>
            <a:ln w="25400" cap="rnd">
              <a:noFill/>
              <a:round/>
            </a:ln>
            <a:effec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ko-KR" altLang="en-US">
                <a:latin typeface="Raleway" panose="020B0503030101060003" pitchFamily="34" charset="-18"/>
              </a:endParaRPr>
            </a:p>
          </p:txBody>
        </p:sp>
        <p:sp>
          <p:nvSpPr>
            <p:cNvPr id="19" name="Freeform: Shape 40">
              <a:extLst>
                <a:ext uri="{FF2B5EF4-FFF2-40B4-BE49-F238E27FC236}">
                  <a16:creationId xmlns:a16="http://schemas.microsoft.com/office/drawing/2014/main" id="{4266D3AF-7C16-48F9-AE1F-9C94732472B8}"/>
                </a:ext>
              </a:extLst>
            </p:cNvPr>
            <p:cNvSpPr/>
            <p:nvPr/>
          </p:nvSpPr>
          <p:spPr>
            <a:xfrm>
              <a:off x="5389791" y="2283181"/>
              <a:ext cx="2841226" cy="2361775"/>
            </a:xfrm>
            <a:custGeom>
              <a:avLst/>
              <a:gdLst>
                <a:gd name="connsiteX0" fmla="*/ 219443 w 2364372"/>
                <a:gd name="connsiteY0" fmla="*/ 0 h 1925790"/>
                <a:gd name="connsiteX1" fmla="*/ 2338138 w 2364372"/>
                <a:gd name="connsiteY1" fmla="*/ 1041873 h 1925790"/>
                <a:gd name="connsiteX2" fmla="*/ 2364372 w 2364372"/>
                <a:gd name="connsiteY2" fmla="*/ 1076553 h 1925790"/>
                <a:gd name="connsiteX3" fmla="*/ 893452 w 2364372"/>
                <a:gd name="connsiteY3" fmla="*/ 1925790 h 1925790"/>
                <a:gd name="connsiteX4" fmla="*/ 859528 w 2364372"/>
                <a:gd name="connsiteY4" fmla="*/ 1869949 h 1925790"/>
                <a:gd name="connsiteX5" fmla="*/ 28599 w 2364372"/>
                <a:gd name="connsiteY5" fmla="*/ 1371912 h 1925790"/>
                <a:gd name="connsiteX6" fmla="*/ 0 w 2364372"/>
                <a:gd name="connsiteY6" fmla="*/ 1370468 h 1925790"/>
                <a:gd name="connsiteX7" fmla="*/ 0 w 2364372"/>
                <a:gd name="connsiteY7" fmla="*/ 5819 h 192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4372" h="1925790">
                  <a:moveTo>
                    <a:pt x="219443" y="0"/>
                  </a:moveTo>
                  <a:cubicBezTo>
                    <a:pt x="1028286" y="14154"/>
                    <a:pt x="1813629" y="382644"/>
                    <a:pt x="2338138" y="1041873"/>
                  </a:cubicBezTo>
                  <a:lnTo>
                    <a:pt x="2364372" y="1076553"/>
                  </a:lnTo>
                  <a:lnTo>
                    <a:pt x="893452" y="1925790"/>
                  </a:lnTo>
                  <a:lnTo>
                    <a:pt x="859528" y="1869949"/>
                  </a:lnTo>
                  <a:cubicBezTo>
                    <a:pt x="674663" y="1596313"/>
                    <a:pt x="374418" y="1407032"/>
                    <a:pt x="28599" y="1371912"/>
                  </a:cubicBezTo>
                  <a:lnTo>
                    <a:pt x="0" y="1370468"/>
                  </a:lnTo>
                  <a:lnTo>
                    <a:pt x="0" y="5819"/>
                  </a:lnTo>
                  <a:close/>
                </a:path>
              </a:pathLst>
            </a:custGeom>
            <a:solidFill>
              <a:srgbClr val="326B77"/>
            </a:solidFill>
            <a:ln w="25400" cap="rnd">
              <a:noFill/>
              <a:round/>
            </a:ln>
            <a:effec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ko-KR" altLang="en-US">
                <a:latin typeface="Raleway" panose="020B0503030101060003" pitchFamily="34" charset="-18"/>
              </a:endParaRPr>
            </a:p>
          </p:txBody>
        </p:sp>
        <p:sp>
          <p:nvSpPr>
            <p:cNvPr id="20" name="Freeform: Shape 41">
              <a:extLst>
                <a:ext uri="{FF2B5EF4-FFF2-40B4-BE49-F238E27FC236}">
                  <a16:creationId xmlns:a16="http://schemas.microsoft.com/office/drawing/2014/main" id="{D7E0FB84-AC8E-420D-A33E-4CB3E40BECF1}"/>
                </a:ext>
              </a:extLst>
            </p:cNvPr>
            <p:cNvSpPr/>
            <p:nvPr/>
          </p:nvSpPr>
          <p:spPr>
            <a:xfrm rot="21022141">
              <a:off x="2184068" y="1946388"/>
              <a:ext cx="2950134" cy="3060267"/>
            </a:xfrm>
            <a:custGeom>
              <a:avLst/>
              <a:gdLst>
                <a:gd name="connsiteX0" fmla="*/ 2109469 w 2109469"/>
                <a:gd name="connsiteY0" fmla="*/ 0 h 2210182"/>
                <a:gd name="connsiteX1" fmla="*/ 2109469 w 2109469"/>
                <a:gd name="connsiteY1" fmla="*/ 1644955 h 2210182"/>
                <a:gd name="connsiteX2" fmla="*/ 2079703 w 2109469"/>
                <a:gd name="connsiteY2" fmla="*/ 1646458 h 2210182"/>
                <a:gd name="connsiteX3" fmla="*/ 1248775 w 2109469"/>
                <a:gd name="connsiteY3" fmla="*/ 2144495 h 2210182"/>
                <a:gd name="connsiteX4" fmla="*/ 1208869 w 2109469"/>
                <a:gd name="connsiteY4" fmla="*/ 2210182 h 2210182"/>
                <a:gd name="connsiteX5" fmla="*/ 0 w 2109469"/>
                <a:gd name="connsiteY5" fmla="*/ 1512240 h 2210182"/>
                <a:gd name="connsiteX6" fmla="*/ 104682 w 2109469"/>
                <a:gd name="connsiteY6" fmla="*/ 1319287 h 2210182"/>
                <a:gd name="connsiteX7" fmla="*/ 2066318 w 2109469"/>
                <a:gd name="connsiteY7" fmla="*/ 5380 h 221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9469" h="2210182">
                  <a:moveTo>
                    <a:pt x="2109469" y="0"/>
                  </a:moveTo>
                  <a:lnTo>
                    <a:pt x="2109469" y="1644955"/>
                  </a:lnTo>
                  <a:lnTo>
                    <a:pt x="2079703" y="1646458"/>
                  </a:lnTo>
                  <a:cubicBezTo>
                    <a:pt x="1733885" y="1681578"/>
                    <a:pt x="1433640" y="1870859"/>
                    <a:pt x="1248775" y="2144495"/>
                  </a:cubicBezTo>
                  <a:lnTo>
                    <a:pt x="1208869" y="2210182"/>
                  </a:lnTo>
                  <a:lnTo>
                    <a:pt x="0" y="1512240"/>
                  </a:lnTo>
                  <a:lnTo>
                    <a:pt x="104682" y="1319287"/>
                  </a:lnTo>
                  <a:cubicBezTo>
                    <a:pt x="521362" y="625886"/>
                    <a:pt x="1233155" y="130004"/>
                    <a:pt x="2066318" y="5380"/>
                  </a:cubicBezTo>
                  <a:close/>
                </a:path>
              </a:pathLst>
            </a:custGeom>
            <a:solidFill>
              <a:srgbClr val="00B050"/>
            </a:solidFill>
            <a:ln w="25400" cap="rnd">
              <a:noFill/>
              <a:round/>
            </a:ln>
            <a:effec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ko-KR" altLang="en-US">
                <a:latin typeface="Raleway" panose="020B0503030101060003" pitchFamily="34" charset="-18"/>
              </a:endParaRPr>
            </a:p>
          </p:txBody>
        </p:sp>
      </p:grpSp>
      <p:sp>
        <p:nvSpPr>
          <p:cNvPr id="29" name="TextBox 26">
            <a:extLst>
              <a:ext uri="{FF2B5EF4-FFF2-40B4-BE49-F238E27FC236}">
                <a16:creationId xmlns:a16="http://schemas.microsoft.com/office/drawing/2014/main" id="{58227E1D-96B8-4A7F-99D1-AC8363944711}"/>
              </a:ext>
            </a:extLst>
          </p:cNvPr>
          <p:cNvSpPr txBox="1"/>
          <p:nvPr/>
        </p:nvSpPr>
        <p:spPr>
          <a:xfrm>
            <a:off x="4874436" y="3152767"/>
            <a:ext cx="2319533" cy="961610"/>
          </a:xfrm>
          <a:prstGeom prst="rect">
            <a:avLst/>
          </a:prstGeom>
          <a:noFill/>
        </p:spPr>
        <p:txBody>
          <a:bodyPr wrap="square" rtlCol="0">
            <a:spAutoFit/>
          </a:bodyPr>
          <a:lstStyle/>
          <a:p>
            <a:pPr algn="ctr">
              <a:lnSpc>
                <a:spcPct val="150000"/>
              </a:lnSpc>
            </a:pPr>
            <a:endParaRPr lang="sk-SK" altLang="ko-KR" sz="2000" dirty="0">
              <a:ln>
                <a:solidFill>
                  <a:schemeClr val="tx1">
                    <a:alpha val="45000"/>
                  </a:schemeClr>
                </a:solidFill>
              </a:ln>
              <a:latin typeface="Raleway" panose="020B0503030101060003" pitchFamily="34" charset="-18"/>
            </a:endParaRPr>
          </a:p>
          <a:p>
            <a:pPr algn="ctr">
              <a:lnSpc>
                <a:spcPct val="150000"/>
              </a:lnSpc>
            </a:pPr>
            <a:r>
              <a:rPr lang="sk-SK" altLang="ko-KR" sz="2000" dirty="0">
                <a:ln>
                  <a:solidFill>
                    <a:schemeClr val="tx1">
                      <a:alpha val="45000"/>
                    </a:schemeClr>
                  </a:solidFill>
                </a:ln>
                <a:latin typeface="Raleway" panose="020B0503030101060003" pitchFamily="34" charset="-18"/>
              </a:rPr>
              <a:t>6 575 mil. eur</a:t>
            </a:r>
            <a:endParaRPr lang="en-US" altLang="ko-KR" sz="2000" dirty="0">
              <a:ln>
                <a:solidFill>
                  <a:schemeClr val="tx1">
                    <a:alpha val="45000"/>
                  </a:schemeClr>
                </a:solidFill>
              </a:ln>
              <a:latin typeface="Raleway" panose="020B0503030101060003" pitchFamily="34" charset="-18"/>
            </a:endParaRPr>
          </a:p>
        </p:txBody>
      </p:sp>
      <p:sp>
        <p:nvSpPr>
          <p:cNvPr id="30" name="TextBox 27">
            <a:extLst>
              <a:ext uri="{FF2B5EF4-FFF2-40B4-BE49-F238E27FC236}">
                <a16:creationId xmlns:a16="http://schemas.microsoft.com/office/drawing/2014/main" id="{B09D7789-E49D-4C77-8564-9E4CF95EF753}"/>
              </a:ext>
            </a:extLst>
          </p:cNvPr>
          <p:cNvSpPr txBox="1"/>
          <p:nvPr/>
        </p:nvSpPr>
        <p:spPr>
          <a:xfrm>
            <a:off x="7429196" y="1308685"/>
            <a:ext cx="3671685" cy="1107996"/>
          </a:xfrm>
          <a:prstGeom prst="rect">
            <a:avLst/>
          </a:prstGeom>
          <a:noFill/>
        </p:spPr>
        <p:txBody>
          <a:bodyPr wrap="square" rtlCol="0">
            <a:spAutoFit/>
          </a:bodyPr>
          <a:lstStyle/>
          <a:p>
            <a:pPr>
              <a:lnSpc>
                <a:spcPct val="150000"/>
              </a:lnSpc>
            </a:pPr>
            <a:r>
              <a:rPr lang="sk-SK" altLang="ko-KR" sz="2400" b="1" dirty="0">
                <a:ln>
                  <a:solidFill>
                    <a:schemeClr val="tx1">
                      <a:alpha val="45000"/>
                    </a:schemeClr>
                  </a:solidFill>
                </a:ln>
              </a:rPr>
              <a:t>5. Efektívna verejná správa</a:t>
            </a:r>
          </a:p>
          <a:p>
            <a:pPr>
              <a:lnSpc>
                <a:spcPct val="150000"/>
              </a:lnSpc>
            </a:pPr>
            <a:r>
              <a:rPr lang="sk-SK" altLang="ko-KR" sz="2000" dirty="0">
                <a:ln>
                  <a:solidFill>
                    <a:schemeClr val="tx1">
                      <a:alpha val="45000"/>
                    </a:schemeClr>
                  </a:solidFill>
                </a:ln>
                <a:latin typeface="Raleway" panose="020B0503030101060003" pitchFamily="34" charset="-18"/>
              </a:rPr>
              <a:t>     1 110 mil. eur</a:t>
            </a:r>
            <a:endParaRPr lang="en-US" altLang="ko-KR" sz="2000" dirty="0">
              <a:ln>
                <a:solidFill>
                  <a:schemeClr val="tx1">
                    <a:alpha val="45000"/>
                  </a:schemeClr>
                </a:solidFill>
              </a:ln>
              <a:latin typeface="Raleway" panose="020B0503030101060003" pitchFamily="34" charset="-18"/>
            </a:endParaRPr>
          </a:p>
        </p:txBody>
      </p:sp>
      <p:sp>
        <p:nvSpPr>
          <p:cNvPr id="31" name="TextBox 28">
            <a:extLst>
              <a:ext uri="{FF2B5EF4-FFF2-40B4-BE49-F238E27FC236}">
                <a16:creationId xmlns:a16="http://schemas.microsoft.com/office/drawing/2014/main" id="{3359D1D6-4090-4C9C-A7B0-3ED41127D9D3}"/>
              </a:ext>
            </a:extLst>
          </p:cNvPr>
          <p:cNvSpPr txBox="1"/>
          <p:nvPr/>
        </p:nvSpPr>
        <p:spPr>
          <a:xfrm>
            <a:off x="8497995" y="3547608"/>
            <a:ext cx="1913825" cy="1107996"/>
          </a:xfrm>
          <a:prstGeom prst="rect">
            <a:avLst/>
          </a:prstGeom>
          <a:noFill/>
        </p:spPr>
        <p:txBody>
          <a:bodyPr wrap="square" rtlCol="0">
            <a:spAutoFit/>
          </a:bodyPr>
          <a:lstStyle/>
          <a:p>
            <a:pPr>
              <a:lnSpc>
                <a:spcPct val="150000"/>
              </a:lnSpc>
            </a:pPr>
            <a:r>
              <a:rPr lang="sk-SK" altLang="ko-KR" sz="2400" b="1" dirty="0">
                <a:ln>
                  <a:solidFill>
                    <a:schemeClr val="tx1">
                      <a:alpha val="45000"/>
                    </a:schemeClr>
                  </a:solidFill>
                </a:ln>
              </a:rPr>
              <a:t>4. Zdravie</a:t>
            </a:r>
          </a:p>
          <a:p>
            <a:pPr>
              <a:lnSpc>
                <a:spcPct val="150000"/>
              </a:lnSpc>
            </a:pPr>
            <a:r>
              <a:rPr lang="sk-SK" altLang="ko-KR" sz="2000" dirty="0">
                <a:ln>
                  <a:solidFill>
                    <a:schemeClr val="tx1">
                      <a:alpha val="45000"/>
                    </a:schemeClr>
                  </a:solidFill>
                </a:ln>
                <a:latin typeface="Raleway" panose="020B0503030101060003" pitchFamily="34" charset="-18"/>
              </a:rPr>
              <a:t>  1 533 mil. eur</a:t>
            </a:r>
          </a:p>
        </p:txBody>
      </p:sp>
      <p:sp>
        <p:nvSpPr>
          <p:cNvPr id="32" name="TextBox 29">
            <a:extLst>
              <a:ext uri="{FF2B5EF4-FFF2-40B4-BE49-F238E27FC236}">
                <a16:creationId xmlns:a16="http://schemas.microsoft.com/office/drawing/2014/main" id="{0B4F02A7-2A05-4FEB-9CEB-06D1A8B93B05}"/>
              </a:ext>
            </a:extLst>
          </p:cNvPr>
          <p:cNvSpPr txBox="1"/>
          <p:nvPr/>
        </p:nvSpPr>
        <p:spPr>
          <a:xfrm>
            <a:off x="7429196" y="5456614"/>
            <a:ext cx="4008178" cy="1107996"/>
          </a:xfrm>
          <a:prstGeom prst="rect">
            <a:avLst/>
          </a:prstGeom>
          <a:noFill/>
        </p:spPr>
        <p:txBody>
          <a:bodyPr wrap="square" rtlCol="0">
            <a:spAutoFit/>
          </a:bodyPr>
          <a:lstStyle/>
          <a:p>
            <a:pPr>
              <a:lnSpc>
                <a:spcPct val="150000"/>
              </a:lnSpc>
            </a:pPr>
            <a:r>
              <a:rPr lang="sk-SK" altLang="ko-KR" sz="2400" b="1" dirty="0">
                <a:ln>
                  <a:solidFill>
                    <a:schemeClr val="tx1">
                      <a:alpha val="45000"/>
                    </a:schemeClr>
                  </a:solidFill>
                </a:ln>
              </a:rPr>
              <a:t>3. Veda, výskum, inovácie</a:t>
            </a:r>
          </a:p>
          <a:p>
            <a:pPr>
              <a:lnSpc>
                <a:spcPct val="150000"/>
              </a:lnSpc>
            </a:pPr>
            <a:r>
              <a:rPr lang="sk-SK" altLang="ko-KR" sz="2000" dirty="0">
                <a:ln>
                  <a:solidFill>
                    <a:schemeClr val="tx1">
                      <a:alpha val="45000"/>
                    </a:schemeClr>
                  </a:solidFill>
                </a:ln>
                <a:latin typeface="Raleway" panose="020B0503030101060003" pitchFamily="34" charset="-18"/>
              </a:rPr>
              <a:t>   739 mil. eur</a:t>
            </a:r>
            <a:endParaRPr lang="en-US" altLang="ko-KR" sz="2000" dirty="0">
              <a:ln>
                <a:solidFill>
                  <a:schemeClr val="tx1">
                    <a:alpha val="45000"/>
                  </a:schemeClr>
                </a:solidFill>
              </a:ln>
              <a:latin typeface="Raleway" panose="020B0503030101060003" pitchFamily="34" charset="-18"/>
            </a:endParaRPr>
          </a:p>
        </p:txBody>
      </p:sp>
      <p:sp>
        <p:nvSpPr>
          <p:cNvPr id="34" name="TextBox 31">
            <a:extLst>
              <a:ext uri="{FF2B5EF4-FFF2-40B4-BE49-F238E27FC236}">
                <a16:creationId xmlns:a16="http://schemas.microsoft.com/office/drawing/2014/main" id="{4E3C56D6-D0EE-4B5C-9557-37CDC9F19C92}"/>
              </a:ext>
            </a:extLst>
          </p:cNvPr>
          <p:cNvSpPr txBox="1"/>
          <p:nvPr/>
        </p:nvSpPr>
        <p:spPr>
          <a:xfrm>
            <a:off x="679475" y="4883494"/>
            <a:ext cx="3174034" cy="1107996"/>
          </a:xfrm>
          <a:prstGeom prst="rect">
            <a:avLst/>
          </a:prstGeom>
          <a:noFill/>
        </p:spPr>
        <p:txBody>
          <a:bodyPr wrap="square" rtlCol="0">
            <a:spAutoFit/>
          </a:bodyPr>
          <a:lstStyle/>
          <a:p>
            <a:pPr algn="r">
              <a:lnSpc>
                <a:spcPct val="150000"/>
              </a:lnSpc>
            </a:pPr>
            <a:r>
              <a:rPr lang="sk-SK" altLang="ko-KR" sz="2400" b="1" dirty="0">
                <a:ln>
                  <a:solidFill>
                    <a:schemeClr val="tx1">
                      <a:alpha val="45000"/>
                    </a:schemeClr>
                  </a:solidFill>
                </a:ln>
              </a:rPr>
              <a:t>2. Vzdelávanie</a:t>
            </a:r>
          </a:p>
          <a:p>
            <a:pPr algn="r">
              <a:lnSpc>
                <a:spcPct val="150000"/>
              </a:lnSpc>
            </a:pPr>
            <a:r>
              <a:rPr lang="sk-SK" altLang="ko-KR" sz="2000" dirty="0">
                <a:ln>
                  <a:solidFill>
                    <a:schemeClr val="tx1">
                      <a:alpha val="45000"/>
                    </a:schemeClr>
                  </a:solidFill>
                </a:ln>
                <a:latin typeface="Raleway" panose="020B0503030101060003" pitchFamily="34" charset="-18"/>
              </a:rPr>
              <a:t>892 mil. eur</a:t>
            </a:r>
            <a:endParaRPr lang="en-US" altLang="ko-KR" sz="2000" dirty="0">
              <a:ln>
                <a:solidFill>
                  <a:schemeClr val="tx1">
                    <a:alpha val="45000"/>
                  </a:schemeClr>
                </a:solidFill>
              </a:ln>
              <a:latin typeface="Raleway" panose="020B0503030101060003" pitchFamily="34" charset="-18"/>
            </a:endParaRPr>
          </a:p>
        </p:txBody>
      </p:sp>
      <p:sp>
        <p:nvSpPr>
          <p:cNvPr id="35" name="TextBox 32">
            <a:extLst>
              <a:ext uri="{FF2B5EF4-FFF2-40B4-BE49-F238E27FC236}">
                <a16:creationId xmlns:a16="http://schemas.microsoft.com/office/drawing/2014/main" id="{D6E32510-B1E7-4D36-AD90-2A4A18F91664}"/>
              </a:ext>
            </a:extLst>
          </p:cNvPr>
          <p:cNvSpPr txBox="1"/>
          <p:nvPr/>
        </p:nvSpPr>
        <p:spPr>
          <a:xfrm>
            <a:off x="818914" y="1374455"/>
            <a:ext cx="3191964" cy="1107996"/>
          </a:xfrm>
          <a:prstGeom prst="rect">
            <a:avLst/>
          </a:prstGeom>
          <a:noFill/>
        </p:spPr>
        <p:txBody>
          <a:bodyPr wrap="square" rtlCol="0">
            <a:spAutoFit/>
          </a:bodyPr>
          <a:lstStyle/>
          <a:p>
            <a:pPr algn="r">
              <a:lnSpc>
                <a:spcPct val="150000"/>
              </a:lnSpc>
            </a:pPr>
            <a:r>
              <a:rPr lang="sk-SK" altLang="ko-KR" sz="2400" b="1" dirty="0">
                <a:ln>
                  <a:solidFill>
                    <a:schemeClr val="tx1">
                      <a:alpha val="45000"/>
                    </a:schemeClr>
                  </a:solidFill>
                </a:ln>
              </a:rPr>
              <a:t>1. Zelená ekonomika </a:t>
            </a:r>
          </a:p>
          <a:p>
            <a:pPr algn="r">
              <a:lnSpc>
                <a:spcPct val="150000"/>
              </a:lnSpc>
            </a:pPr>
            <a:r>
              <a:rPr lang="sk-SK" altLang="ko-KR" sz="2000" dirty="0">
                <a:ln>
                  <a:solidFill>
                    <a:schemeClr val="tx1">
                      <a:alpha val="45000"/>
                    </a:schemeClr>
                  </a:solidFill>
                </a:ln>
                <a:latin typeface="Raleway" panose="020B0503030101060003" pitchFamily="34" charset="-18"/>
              </a:rPr>
              <a:t>2 301 mil. eur</a:t>
            </a:r>
            <a:endParaRPr lang="en-US" altLang="ko-KR" sz="2000" dirty="0">
              <a:ln>
                <a:solidFill>
                  <a:schemeClr val="tx1">
                    <a:alpha val="45000"/>
                  </a:schemeClr>
                </a:solidFill>
              </a:ln>
              <a:latin typeface="Raleway" panose="020B0503030101060003" pitchFamily="34" charset="-18"/>
            </a:endParaRPr>
          </a:p>
        </p:txBody>
      </p:sp>
      <p:cxnSp>
        <p:nvCxnSpPr>
          <p:cNvPr id="39" name="Connector: Elbow 33">
            <a:extLst>
              <a:ext uri="{FF2B5EF4-FFF2-40B4-BE49-F238E27FC236}">
                <a16:creationId xmlns:a16="http://schemas.microsoft.com/office/drawing/2014/main" id="{6AA722DD-AC61-4987-BB96-075B82DD85BD}"/>
              </a:ext>
            </a:extLst>
          </p:cNvPr>
          <p:cNvCxnSpPr>
            <a:cxnSpLocks/>
          </p:cNvCxnSpPr>
          <p:nvPr/>
        </p:nvCxnSpPr>
        <p:spPr>
          <a:xfrm rot="5400000" flipH="1" flipV="1">
            <a:off x="-471801" y="2216148"/>
            <a:ext cx="3174067" cy="1202771"/>
          </a:xfrm>
          <a:prstGeom prst="bentConnector3">
            <a:avLst>
              <a:gd name="adj1" fmla="val 99950"/>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9" name="Straight Connector 58">
            <a:extLst>
              <a:ext uri="{FF2B5EF4-FFF2-40B4-BE49-F238E27FC236}">
                <a16:creationId xmlns:a16="http://schemas.microsoft.com/office/drawing/2014/main" id="{9307A4FD-5B8D-429A-84DB-0B336A563E3F}"/>
              </a:ext>
            </a:extLst>
          </p:cNvPr>
          <p:cNvCxnSpPr>
            <a:cxnSpLocks/>
          </p:cNvCxnSpPr>
          <p:nvPr/>
        </p:nvCxnSpPr>
        <p:spPr>
          <a:xfrm>
            <a:off x="505967" y="4404564"/>
            <a:ext cx="406769" cy="0"/>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3" name="TextBox 93">
            <a:extLst>
              <a:ext uri="{FF2B5EF4-FFF2-40B4-BE49-F238E27FC236}">
                <a16:creationId xmlns:a16="http://schemas.microsoft.com/office/drawing/2014/main" id="{D9141ED6-6B6D-4795-A14B-11EEF85D6B2A}"/>
              </a:ext>
            </a:extLst>
          </p:cNvPr>
          <p:cNvSpPr txBox="1"/>
          <p:nvPr/>
        </p:nvSpPr>
        <p:spPr>
          <a:xfrm>
            <a:off x="833309" y="2055799"/>
            <a:ext cx="3751360" cy="2092881"/>
          </a:xfrm>
          <a:prstGeom prst="rect">
            <a:avLst/>
          </a:prstGeom>
          <a:noFill/>
        </p:spPr>
        <p:txBody>
          <a:bodyPr wrap="square" rtlCol="0">
            <a:spAutoFit/>
          </a:bodyPr>
          <a:lstStyle/>
          <a:p>
            <a:pPr>
              <a:lnSpc>
                <a:spcPts val="2550"/>
              </a:lnSpc>
            </a:pPr>
            <a:endParaRPr lang="sk-SK" sz="1600" dirty="0">
              <a:latin typeface="Raleway" panose="020B0503030101060003" pitchFamily="34" charset="-18"/>
            </a:endParaRPr>
          </a:p>
          <a:p>
            <a:pPr>
              <a:lnSpc>
                <a:spcPts val="2550"/>
              </a:lnSpc>
            </a:pPr>
            <a:r>
              <a:rPr lang="sk-SK" sz="1600" dirty="0">
                <a:latin typeface="Raleway" panose="020B0503030101060003" pitchFamily="34" charset="-18"/>
              </a:rPr>
              <a:t>Obnova budov: 741 mil. eur</a:t>
            </a:r>
          </a:p>
          <a:p>
            <a:pPr>
              <a:lnSpc>
                <a:spcPts val="2550"/>
              </a:lnSpc>
            </a:pPr>
            <a:r>
              <a:rPr lang="sk-SK" sz="1600" dirty="0">
                <a:latin typeface="Raleway" panose="020B0503030101060003" pitchFamily="34" charset="-18"/>
              </a:rPr>
              <a:t>  - z toho na obnovu rodinných </a:t>
            </a:r>
          </a:p>
          <a:p>
            <a:pPr>
              <a:lnSpc>
                <a:spcPts val="2550"/>
              </a:lnSpc>
            </a:pPr>
            <a:r>
              <a:rPr lang="sk-SK" sz="1600" dirty="0">
                <a:latin typeface="Raleway" panose="020B0503030101060003" pitchFamily="34" charset="-18"/>
              </a:rPr>
              <a:t>   domov je vyčlenených</a:t>
            </a:r>
          </a:p>
          <a:p>
            <a:pPr>
              <a:lnSpc>
                <a:spcPts val="2550"/>
              </a:lnSpc>
            </a:pPr>
            <a:r>
              <a:rPr lang="sk-SK" sz="1600" dirty="0">
                <a:latin typeface="Raleway" panose="020B0503030101060003" pitchFamily="34" charset="-18"/>
              </a:rPr>
              <a:t> </a:t>
            </a:r>
          </a:p>
          <a:p>
            <a:pPr>
              <a:lnSpc>
                <a:spcPts val="2550"/>
              </a:lnSpc>
            </a:pPr>
            <a:r>
              <a:rPr lang="sk-SK" b="1" dirty="0">
                <a:latin typeface="Raleway" panose="020B0503030101060003" pitchFamily="34" charset="-18"/>
              </a:rPr>
              <a:t>         528,2 mil. eur</a:t>
            </a:r>
            <a:endParaRPr lang="sk-SK" sz="1600" b="1" dirty="0">
              <a:latin typeface="Raleway" panose="020B0503030101060003" pitchFamily="34" charset="-18"/>
            </a:endParaRPr>
          </a:p>
        </p:txBody>
      </p:sp>
      <p:pic>
        <p:nvPicPr>
          <p:cNvPr id="47" name="Obrázok 46">
            <a:extLst>
              <a:ext uri="{FF2B5EF4-FFF2-40B4-BE49-F238E27FC236}">
                <a16:creationId xmlns:a16="http://schemas.microsoft.com/office/drawing/2014/main" id="{992C335F-E24C-4870-A02D-4E33A8C24A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875" t="62074" r="27500" b="8597"/>
          <a:stretch/>
        </p:blipFill>
        <p:spPr>
          <a:xfrm>
            <a:off x="7097948" y="3539416"/>
            <a:ext cx="1011546" cy="1003806"/>
          </a:xfrm>
          <a:prstGeom prst="rect">
            <a:avLst/>
          </a:prstGeom>
        </p:spPr>
      </p:pic>
      <p:pic>
        <p:nvPicPr>
          <p:cNvPr id="3" name="Obrázok 2">
            <a:extLst>
              <a:ext uri="{FF2B5EF4-FFF2-40B4-BE49-F238E27FC236}">
                <a16:creationId xmlns:a16="http://schemas.microsoft.com/office/drawing/2014/main" id="{50F4B0DC-54BB-4537-ABE1-DAE90631A96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131" t="47251" r="61715" b="30225"/>
          <a:stretch/>
        </p:blipFill>
        <p:spPr>
          <a:xfrm>
            <a:off x="6293305" y="1973839"/>
            <a:ext cx="1135891" cy="1094019"/>
          </a:xfrm>
          <a:prstGeom prst="rect">
            <a:avLst/>
          </a:prstGeom>
        </p:spPr>
      </p:pic>
      <p:pic>
        <p:nvPicPr>
          <p:cNvPr id="5" name="Obrázok 4">
            <a:extLst>
              <a:ext uri="{FF2B5EF4-FFF2-40B4-BE49-F238E27FC236}">
                <a16:creationId xmlns:a16="http://schemas.microsoft.com/office/drawing/2014/main" id="{E5A38D09-9D6D-4E1A-B0F9-FF9EE951F3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668" t="36862" r="36859" b="41730"/>
          <a:stretch/>
        </p:blipFill>
        <p:spPr>
          <a:xfrm>
            <a:off x="5740089" y="4717158"/>
            <a:ext cx="1079070" cy="1041761"/>
          </a:xfrm>
          <a:prstGeom prst="rect">
            <a:avLst/>
          </a:prstGeom>
        </p:spPr>
      </p:pic>
      <p:pic>
        <p:nvPicPr>
          <p:cNvPr id="8" name="Obrázok 7">
            <a:extLst>
              <a:ext uri="{FF2B5EF4-FFF2-40B4-BE49-F238E27FC236}">
                <a16:creationId xmlns:a16="http://schemas.microsoft.com/office/drawing/2014/main" id="{A36554EF-7E63-4053-A43C-1056D5FD41C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846" t="31673" r="49730" b="45958"/>
          <a:stretch/>
        </p:blipFill>
        <p:spPr>
          <a:xfrm>
            <a:off x="4099351" y="3974164"/>
            <a:ext cx="1070894" cy="1084519"/>
          </a:xfrm>
          <a:prstGeom prst="rect">
            <a:avLst/>
          </a:prstGeom>
        </p:spPr>
      </p:pic>
      <p:pic>
        <p:nvPicPr>
          <p:cNvPr id="13" name="Obrázok 12">
            <a:extLst>
              <a:ext uri="{FF2B5EF4-FFF2-40B4-BE49-F238E27FC236}">
                <a16:creationId xmlns:a16="http://schemas.microsoft.com/office/drawing/2014/main" id="{B1D2D68D-3595-412C-860B-80241F50796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364" t="59389" r="44892" b="9066"/>
          <a:stretch/>
        </p:blipFill>
        <p:spPr>
          <a:xfrm rot="2020801">
            <a:off x="4433892" y="1960064"/>
            <a:ext cx="1054080" cy="1054053"/>
          </a:xfrm>
          <a:prstGeom prst="rect">
            <a:avLst/>
          </a:prstGeom>
        </p:spPr>
      </p:pic>
      <p:sp>
        <p:nvSpPr>
          <p:cNvPr id="36" name="Ovál 35">
            <a:extLst>
              <a:ext uri="{FF2B5EF4-FFF2-40B4-BE49-F238E27FC236}">
                <a16:creationId xmlns:a16="http://schemas.microsoft.com/office/drawing/2014/main" id="{00945DE7-AD1E-4A2C-BDF1-83932FF56F21}"/>
              </a:ext>
            </a:extLst>
          </p:cNvPr>
          <p:cNvSpPr/>
          <p:nvPr/>
        </p:nvSpPr>
        <p:spPr>
          <a:xfrm>
            <a:off x="1030900" y="3659830"/>
            <a:ext cx="2242680" cy="57637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Raleway" panose="020B0503030101060003" pitchFamily="34" charset="-18"/>
            </a:endParaRPr>
          </a:p>
        </p:txBody>
      </p:sp>
      <p:pic>
        <p:nvPicPr>
          <p:cNvPr id="37" name="Obrázok 36">
            <a:extLst>
              <a:ext uri="{FF2B5EF4-FFF2-40B4-BE49-F238E27FC236}">
                <a16:creationId xmlns:a16="http://schemas.microsoft.com/office/drawing/2014/main" id="{1621746A-D0F8-4443-B131-C6F1C59B766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60" t="16140" r="81508" b="78676"/>
          <a:stretch/>
        </p:blipFill>
        <p:spPr>
          <a:xfrm>
            <a:off x="5238613" y="3421449"/>
            <a:ext cx="1720842" cy="324867"/>
          </a:xfrm>
          <a:prstGeom prst="rect">
            <a:avLst/>
          </a:prstGeom>
        </p:spPr>
      </p:pic>
    </p:spTree>
    <p:extLst>
      <p:ext uri="{BB962C8B-B14F-4D97-AF65-F5344CB8AC3E}">
        <p14:creationId xmlns:p14="http://schemas.microsoft.com/office/powerpoint/2010/main" val="221378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logotyp-SAZP-2015-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67232" y="116364"/>
            <a:ext cx="15525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uľka 1">
            <a:extLst>
              <a:ext uri="{FF2B5EF4-FFF2-40B4-BE49-F238E27FC236}">
                <a16:creationId xmlns:a16="http://schemas.microsoft.com/office/drawing/2014/main" id="{9F34AC2A-0827-46E5-90D9-8B6C53C4F4BA}"/>
              </a:ext>
            </a:extLst>
          </p:cNvPr>
          <p:cNvGraphicFramePr>
            <a:graphicFrameLocks noGrp="1"/>
          </p:cNvGraphicFramePr>
          <p:nvPr>
            <p:extLst>
              <p:ext uri="{D42A27DB-BD31-4B8C-83A1-F6EECF244321}">
                <p14:modId xmlns:p14="http://schemas.microsoft.com/office/powerpoint/2010/main" val="1527792767"/>
              </p:ext>
            </p:extLst>
          </p:nvPr>
        </p:nvGraphicFramePr>
        <p:xfrm>
          <a:off x="244481" y="297019"/>
          <a:ext cx="10322751" cy="5955754"/>
        </p:xfrm>
        <a:graphic>
          <a:graphicData uri="http://schemas.openxmlformats.org/drawingml/2006/table">
            <a:tbl>
              <a:tblPr firstRow="1" firstCol="1" bandRow="1">
                <a:tableStyleId>{5C22544A-7EE6-4342-B048-85BDC9FD1C3A}</a:tableStyleId>
              </a:tblPr>
              <a:tblGrid>
                <a:gridCol w="2093198">
                  <a:extLst>
                    <a:ext uri="{9D8B030D-6E8A-4147-A177-3AD203B41FA5}">
                      <a16:colId xmlns:a16="http://schemas.microsoft.com/office/drawing/2014/main" val="3129146075"/>
                    </a:ext>
                  </a:extLst>
                </a:gridCol>
                <a:gridCol w="5341050">
                  <a:extLst>
                    <a:ext uri="{9D8B030D-6E8A-4147-A177-3AD203B41FA5}">
                      <a16:colId xmlns:a16="http://schemas.microsoft.com/office/drawing/2014/main" val="608758061"/>
                    </a:ext>
                  </a:extLst>
                </a:gridCol>
                <a:gridCol w="1302388">
                  <a:extLst>
                    <a:ext uri="{9D8B030D-6E8A-4147-A177-3AD203B41FA5}">
                      <a16:colId xmlns:a16="http://schemas.microsoft.com/office/drawing/2014/main" val="2335901940"/>
                    </a:ext>
                  </a:extLst>
                </a:gridCol>
                <a:gridCol w="1586115">
                  <a:extLst>
                    <a:ext uri="{9D8B030D-6E8A-4147-A177-3AD203B41FA5}">
                      <a16:colId xmlns:a16="http://schemas.microsoft.com/office/drawing/2014/main" val="3887456659"/>
                    </a:ext>
                  </a:extLst>
                </a:gridCol>
              </a:tblGrid>
              <a:tr h="686336">
                <a:tc>
                  <a:txBody>
                    <a:bodyPr/>
                    <a:lstStyle/>
                    <a:p>
                      <a:pPr algn="ctr" hangingPunct="0"/>
                      <a:endParaRPr lang="sk-SK" sz="1600" dirty="0">
                        <a:effectLst/>
                        <a:latin typeface="Raleway" panose="020B0503030101060003" pitchFamily="34" charset="-18"/>
                      </a:endParaRPr>
                    </a:p>
                    <a:p>
                      <a:pPr algn="ctr" hangingPunct="0"/>
                      <a:r>
                        <a:rPr lang="sk-SK" sz="1600" dirty="0">
                          <a:effectLst/>
                          <a:latin typeface="Raleway" panose="020B0503030101060003" pitchFamily="34" charset="-18"/>
                        </a:rPr>
                        <a:t>Oblasť podpory</a:t>
                      </a:r>
                      <a:endParaRPr lang="sk-SK" sz="1800" dirty="0">
                        <a:effectLst/>
                        <a:latin typeface="Raleway" panose="020B0503030101060003" pitchFamily="34" charset="-18"/>
                        <a:ea typeface="Times New Roman" panose="02020603050405020304" pitchFamily="18" charset="0"/>
                      </a:endParaRPr>
                    </a:p>
                  </a:txBody>
                  <a:tcPr marL="65929" marR="65929" marT="0" marB="0"/>
                </a:tc>
                <a:tc>
                  <a:txBody>
                    <a:bodyPr/>
                    <a:lstStyle/>
                    <a:p>
                      <a:pPr algn="ctr" hangingPunct="0"/>
                      <a:endParaRPr lang="sk-SK" sz="1600" dirty="0">
                        <a:effectLst/>
                        <a:latin typeface="Raleway" panose="020B0503030101060003" pitchFamily="34" charset="-18"/>
                      </a:endParaRPr>
                    </a:p>
                    <a:p>
                      <a:pPr algn="ctr" hangingPunct="0"/>
                      <a:r>
                        <a:rPr lang="sk-SK" sz="1600" dirty="0">
                          <a:effectLst/>
                          <a:latin typeface="Raleway" panose="020B0503030101060003" pitchFamily="34" charset="-18"/>
                        </a:rPr>
                        <a:t>Názov komponentu</a:t>
                      </a:r>
                      <a:endParaRPr lang="sk-SK" sz="1800" dirty="0">
                        <a:effectLst/>
                        <a:latin typeface="Raleway" panose="020B0503030101060003" pitchFamily="34" charset="-18"/>
                        <a:ea typeface="Times New Roman" panose="02020603050405020304" pitchFamily="18" charset="0"/>
                      </a:endParaRPr>
                    </a:p>
                  </a:txBody>
                  <a:tcPr marL="65929" marR="65929" marT="0" marB="0"/>
                </a:tc>
                <a:tc>
                  <a:txBody>
                    <a:bodyPr/>
                    <a:lstStyle/>
                    <a:p>
                      <a:pPr algn="ctr" hangingPunct="0"/>
                      <a:r>
                        <a:rPr lang="sk-SK" sz="1600">
                          <a:effectLst/>
                          <a:latin typeface="Raleway" panose="020B0503030101060003" pitchFamily="34" charset="-18"/>
                        </a:rPr>
                        <a:t>Plánovaná alokácia </a:t>
                      </a:r>
                      <a:r>
                        <a:rPr lang="en-US" sz="1600">
                          <a:effectLst/>
                          <a:latin typeface="Raleway" panose="020B0503030101060003" pitchFamily="34" charset="-18"/>
                        </a:rPr>
                        <a:t>[</a:t>
                      </a:r>
                      <a:r>
                        <a:rPr lang="sk-SK" sz="1600">
                          <a:effectLst/>
                          <a:latin typeface="Raleway" panose="020B0503030101060003" pitchFamily="34" charset="-18"/>
                        </a:rPr>
                        <a:t>mil. EUR]</a:t>
                      </a:r>
                      <a:endParaRPr lang="sk-SK" sz="1800">
                        <a:effectLst/>
                        <a:latin typeface="Raleway" panose="020B0503030101060003" pitchFamily="34" charset="-18"/>
                        <a:ea typeface="Times New Roman" panose="02020603050405020304" pitchFamily="18" charset="0"/>
                      </a:endParaRPr>
                    </a:p>
                  </a:txBody>
                  <a:tcPr marL="65929" marR="65929" marT="0" marB="0"/>
                </a:tc>
                <a:tc>
                  <a:txBody>
                    <a:bodyPr/>
                    <a:lstStyle/>
                    <a:p>
                      <a:pPr algn="ctr" hangingPunct="0"/>
                      <a:r>
                        <a:rPr lang="sk-SK" sz="1600" dirty="0">
                          <a:effectLst/>
                          <a:latin typeface="Raleway" panose="020B0503030101060003" pitchFamily="34" charset="-18"/>
                        </a:rPr>
                        <a:t>Spolu alokácia za oblasť podpory</a:t>
                      </a:r>
                      <a:endParaRPr lang="sk-SK" sz="1800" dirty="0">
                        <a:effectLst/>
                        <a:latin typeface="Raleway" panose="020B0503030101060003" pitchFamily="34" charset="-18"/>
                        <a:ea typeface="Times New Roman" panose="02020603050405020304" pitchFamily="18" charset="0"/>
                      </a:endParaRPr>
                    </a:p>
                  </a:txBody>
                  <a:tcPr marL="65929" marR="65929" marT="0" marB="0"/>
                </a:tc>
                <a:extLst>
                  <a:ext uri="{0D108BD9-81ED-4DB2-BD59-A6C34878D82A}">
                    <a16:rowId xmlns:a16="http://schemas.microsoft.com/office/drawing/2014/main" val="3956074607"/>
                  </a:ext>
                </a:extLst>
              </a:tr>
              <a:tr h="175709">
                <a:tc rowSpan="5">
                  <a:txBody>
                    <a:bodyPr/>
                    <a:lstStyle/>
                    <a:p>
                      <a:pPr algn="just" hangingPunct="0"/>
                      <a:r>
                        <a:rPr lang="sk-SK" sz="1600" dirty="0">
                          <a:effectLst/>
                          <a:latin typeface="Raleway" panose="020B0503030101060003" pitchFamily="34" charset="-18"/>
                        </a:rPr>
                        <a:t> </a:t>
                      </a:r>
                    </a:p>
                    <a:p>
                      <a:pPr algn="just" hangingPunct="0"/>
                      <a:r>
                        <a:rPr lang="sk-SK" sz="1600" dirty="0">
                          <a:effectLst/>
                          <a:latin typeface="Raleway" panose="020B0503030101060003" pitchFamily="34" charset="-18"/>
                        </a:rPr>
                        <a:t> </a:t>
                      </a:r>
                    </a:p>
                    <a:p>
                      <a:pPr algn="just" hangingPunct="0"/>
                      <a:r>
                        <a:rPr lang="sk-SK" sz="1600" dirty="0">
                          <a:effectLst/>
                          <a:latin typeface="Raleway" panose="020B0503030101060003" pitchFamily="34" charset="-18"/>
                        </a:rPr>
                        <a:t>1. Zelená ekonomika</a:t>
                      </a:r>
                      <a:endParaRPr lang="sk-SK" sz="1600" dirty="0">
                        <a:effectLst/>
                        <a:latin typeface="Raleway" panose="020B0503030101060003" pitchFamily="34" charset="-18"/>
                        <a:ea typeface="Times New Roman" panose="02020603050405020304" pitchFamily="18" charset="0"/>
                      </a:endParaRPr>
                    </a:p>
                  </a:txBody>
                  <a:tcPr marL="65929" marR="65929" marT="0" marB="0"/>
                </a:tc>
                <a:tc>
                  <a:txBody>
                    <a:bodyPr/>
                    <a:lstStyle/>
                    <a:p>
                      <a:pPr algn="just" hangingPunct="0"/>
                      <a:r>
                        <a:rPr lang="sk-SK" sz="1200">
                          <a:effectLst/>
                          <a:latin typeface="Raleway" panose="020B0503030101060003" pitchFamily="34" charset="-18"/>
                        </a:rPr>
                        <a:t>1. OZE a energetická infraštruktúra</a:t>
                      </a:r>
                      <a:endParaRPr lang="sk-SK" sz="1400">
                        <a:effectLst/>
                        <a:latin typeface="Raleway" panose="020B0503030101060003" pitchFamily="34" charset="-18"/>
                        <a:ea typeface="Times New Roman" panose="02020603050405020304" pitchFamily="18" charset="0"/>
                      </a:endParaRPr>
                    </a:p>
                  </a:txBody>
                  <a:tcPr marL="65929" marR="65929" marT="0" marB="0"/>
                </a:tc>
                <a:tc>
                  <a:txBody>
                    <a:bodyPr/>
                    <a:lstStyle/>
                    <a:p>
                      <a:pPr algn="ctr" hangingPunct="0"/>
                      <a:r>
                        <a:rPr lang="sk-SK" sz="1400">
                          <a:effectLst/>
                          <a:latin typeface="Raleway" panose="020B0503030101060003" pitchFamily="34" charset="-18"/>
                        </a:rPr>
                        <a:t>232</a:t>
                      </a:r>
                      <a:endParaRPr lang="sk-SK" sz="1400">
                        <a:effectLst/>
                        <a:latin typeface="Raleway" panose="020B0503030101060003" pitchFamily="34" charset="-18"/>
                        <a:ea typeface="Times New Roman" panose="02020603050405020304" pitchFamily="18" charset="0"/>
                      </a:endParaRPr>
                    </a:p>
                  </a:txBody>
                  <a:tcPr marL="65929" marR="65929" marT="0" marB="0"/>
                </a:tc>
                <a:tc rowSpan="5">
                  <a:txBody>
                    <a:bodyPr/>
                    <a:lstStyle/>
                    <a:p>
                      <a:pPr algn="just" hangingPunct="0"/>
                      <a:r>
                        <a:rPr lang="sk-SK" sz="1800" dirty="0">
                          <a:effectLst/>
                          <a:latin typeface="Raleway" panose="020B0503030101060003" pitchFamily="34" charset="-18"/>
                        </a:rPr>
                        <a:t>  </a:t>
                      </a:r>
                    </a:p>
                    <a:p>
                      <a:pPr algn="ctr" hangingPunct="0"/>
                      <a:r>
                        <a:rPr lang="sk-SK" sz="1800" dirty="0">
                          <a:effectLst/>
                          <a:latin typeface="Raleway" panose="020B0503030101060003" pitchFamily="34" charset="-18"/>
                        </a:rPr>
                        <a:t>2 301</a:t>
                      </a:r>
                    </a:p>
                    <a:p>
                      <a:pPr algn="ctr" hangingPunct="0"/>
                      <a:r>
                        <a:rPr lang="sk-SK" sz="1800" dirty="0">
                          <a:effectLst/>
                          <a:latin typeface="Raleway" panose="020B0503030101060003" pitchFamily="34" charset="-18"/>
                        </a:rPr>
                        <a:t>mil. EUR</a:t>
                      </a:r>
                      <a:endParaRPr lang="sk-SK" sz="1800" dirty="0">
                        <a:effectLst/>
                        <a:latin typeface="Raleway" panose="020B0503030101060003" pitchFamily="34" charset="-18"/>
                        <a:ea typeface="Times New Roman" panose="02020603050405020304" pitchFamily="18" charset="0"/>
                      </a:endParaRPr>
                    </a:p>
                  </a:txBody>
                  <a:tcPr marL="65929" marR="65929" marT="0" marB="0"/>
                </a:tc>
                <a:extLst>
                  <a:ext uri="{0D108BD9-81ED-4DB2-BD59-A6C34878D82A}">
                    <a16:rowId xmlns:a16="http://schemas.microsoft.com/office/drawing/2014/main" val="1408064087"/>
                  </a:ext>
                </a:extLst>
              </a:tr>
              <a:tr h="343168">
                <a:tc vMerge="1">
                  <a:txBody>
                    <a:bodyPr/>
                    <a:lstStyle/>
                    <a:p>
                      <a:endParaRPr lang="sk-SK"/>
                    </a:p>
                  </a:txBody>
                  <a:tcPr/>
                </a:tc>
                <a:tc>
                  <a:txBody>
                    <a:bodyPr/>
                    <a:lstStyle/>
                    <a:p>
                      <a:pPr algn="just" hangingPunct="0"/>
                      <a:r>
                        <a:rPr lang="sk-SK" sz="1200" dirty="0">
                          <a:effectLst/>
                          <a:latin typeface="Raleway" panose="020B0503030101060003" pitchFamily="34" charset="-18"/>
                        </a:rPr>
                        <a:t>2. Obnova budov</a:t>
                      </a:r>
                    </a:p>
                    <a:p>
                      <a:pPr algn="just" hangingPunct="0"/>
                      <a:r>
                        <a:rPr lang="sk-SK" sz="1200" dirty="0">
                          <a:effectLst/>
                          <a:latin typeface="Raleway" panose="020B0503030101060003" pitchFamily="34" charset="-18"/>
                          <a:ea typeface="Times New Roman" panose="02020603050405020304" pitchFamily="18" charset="0"/>
                        </a:rPr>
                        <a:t>                (z toho implementácia SAŽP - obnova rodinných domov) </a:t>
                      </a:r>
                      <a:endParaRPr lang="sk-SK" sz="1400" dirty="0">
                        <a:effectLst/>
                        <a:latin typeface="Raleway" panose="020B0503030101060003" pitchFamily="34" charset="-18"/>
                        <a:ea typeface="Times New Roman" panose="02020603050405020304" pitchFamily="18" charset="0"/>
                      </a:endParaRPr>
                    </a:p>
                  </a:txBody>
                  <a:tcPr marL="65929" marR="65929" marT="0" marB="0"/>
                </a:tc>
                <a:tc>
                  <a:txBody>
                    <a:bodyPr/>
                    <a:lstStyle/>
                    <a:p>
                      <a:pPr algn="ctr" hangingPunct="0"/>
                      <a:r>
                        <a:rPr lang="sk-SK" sz="1400" dirty="0">
                          <a:effectLst/>
                          <a:latin typeface="Raleway" panose="020B0503030101060003" pitchFamily="34" charset="-18"/>
                        </a:rPr>
                        <a:t>741</a:t>
                      </a:r>
                    </a:p>
                    <a:p>
                      <a:pPr algn="ctr" hangingPunct="0"/>
                      <a:r>
                        <a:rPr lang="sk-SK" sz="1400" dirty="0">
                          <a:effectLst/>
                          <a:latin typeface="Raleway" panose="020B0503030101060003" pitchFamily="34" charset="-18"/>
                        </a:rPr>
                        <a:t>(528,2)</a:t>
                      </a:r>
                      <a:endParaRPr lang="sk-SK" sz="1400" dirty="0">
                        <a:effectLst/>
                        <a:latin typeface="Raleway" panose="020B0503030101060003" pitchFamily="34" charset="-18"/>
                        <a:ea typeface="Times New Roman" panose="02020603050405020304" pitchFamily="18" charset="0"/>
                      </a:endParaRPr>
                    </a:p>
                  </a:txBody>
                  <a:tcPr marL="65929" marR="65929" marT="0" marB="0"/>
                </a:tc>
                <a:tc vMerge="1">
                  <a:txBody>
                    <a:bodyPr/>
                    <a:lstStyle/>
                    <a:p>
                      <a:endParaRPr lang="sk-SK"/>
                    </a:p>
                  </a:txBody>
                  <a:tcPr/>
                </a:tc>
                <a:extLst>
                  <a:ext uri="{0D108BD9-81ED-4DB2-BD59-A6C34878D82A}">
                    <a16:rowId xmlns:a16="http://schemas.microsoft.com/office/drawing/2014/main" val="3889408299"/>
                  </a:ext>
                </a:extLst>
              </a:tr>
              <a:tr h="171584">
                <a:tc vMerge="1">
                  <a:txBody>
                    <a:bodyPr/>
                    <a:lstStyle/>
                    <a:p>
                      <a:endParaRPr lang="sk-SK"/>
                    </a:p>
                  </a:txBody>
                  <a:tcPr/>
                </a:tc>
                <a:tc>
                  <a:txBody>
                    <a:bodyPr/>
                    <a:lstStyle/>
                    <a:p>
                      <a:pPr algn="just" hangingPunct="0"/>
                      <a:r>
                        <a:rPr lang="sk-SK" sz="1200" dirty="0">
                          <a:effectLst/>
                          <a:latin typeface="Raleway" panose="020B0503030101060003" pitchFamily="34" charset="-18"/>
                        </a:rPr>
                        <a:t>3. Udržateľná doprava</a:t>
                      </a:r>
                      <a:endParaRPr lang="sk-SK" sz="1400" dirty="0">
                        <a:effectLst/>
                        <a:latin typeface="Raleway" panose="020B0503030101060003" pitchFamily="34" charset="-18"/>
                        <a:ea typeface="Times New Roman" panose="02020603050405020304" pitchFamily="18" charset="0"/>
                      </a:endParaRPr>
                    </a:p>
                  </a:txBody>
                  <a:tcPr marL="65929" marR="65929" marT="0" marB="0"/>
                </a:tc>
                <a:tc>
                  <a:txBody>
                    <a:bodyPr/>
                    <a:lstStyle/>
                    <a:p>
                      <a:pPr algn="ctr" hangingPunct="0"/>
                      <a:r>
                        <a:rPr lang="sk-SK" sz="1400">
                          <a:effectLst/>
                          <a:latin typeface="Raleway" panose="020B0503030101060003" pitchFamily="34" charset="-18"/>
                        </a:rPr>
                        <a:t>801</a:t>
                      </a:r>
                      <a:endParaRPr lang="sk-SK" sz="1400">
                        <a:effectLst/>
                        <a:latin typeface="Raleway" panose="020B0503030101060003" pitchFamily="34" charset="-18"/>
                        <a:ea typeface="Times New Roman" panose="02020603050405020304" pitchFamily="18" charset="0"/>
                      </a:endParaRPr>
                    </a:p>
                  </a:txBody>
                  <a:tcPr marL="65929" marR="65929" marT="0" marB="0"/>
                </a:tc>
                <a:tc vMerge="1">
                  <a:txBody>
                    <a:bodyPr/>
                    <a:lstStyle/>
                    <a:p>
                      <a:endParaRPr lang="sk-SK"/>
                    </a:p>
                  </a:txBody>
                  <a:tcPr/>
                </a:tc>
                <a:extLst>
                  <a:ext uri="{0D108BD9-81ED-4DB2-BD59-A6C34878D82A}">
                    <a16:rowId xmlns:a16="http://schemas.microsoft.com/office/drawing/2014/main" val="2975398762"/>
                  </a:ext>
                </a:extLst>
              </a:tr>
              <a:tr h="171584">
                <a:tc vMerge="1">
                  <a:txBody>
                    <a:bodyPr/>
                    <a:lstStyle/>
                    <a:p>
                      <a:endParaRPr lang="sk-SK"/>
                    </a:p>
                  </a:txBody>
                  <a:tcPr/>
                </a:tc>
                <a:tc>
                  <a:txBody>
                    <a:bodyPr/>
                    <a:lstStyle/>
                    <a:p>
                      <a:pPr algn="just" hangingPunct="0"/>
                      <a:r>
                        <a:rPr lang="sk-SK" sz="1200">
                          <a:effectLst/>
                          <a:latin typeface="Raleway" panose="020B0503030101060003" pitchFamily="34" charset="-18"/>
                        </a:rPr>
                        <a:t>4. Dekarbonizácia priemyslu</a:t>
                      </a:r>
                      <a:endParaRPr lang="sk-SK" sz="1400">
                        <a:effectLst/>
                        <a:latin typeface="Raleway" panose="020B0503030101060003" pitchFamily="34" charset="-18"/>
                        <a:ea typeface="Times New Roman" panose="02020603050405020304" pitchFamily="18" charset="0"/>
                      </a:endParaRPr>
                    </a:p>
                  </a:txBody>
                  <a:tcPr marL="65929" marR="65929" marT="0" marB="0"/>
                </a:tc>
                <a:tc>
                  <a:txBody>
                    <a:bodyPr/>
                    <a:lstStyle/>
                    <a:p>
                      <a:pPr algn="ctr" hangingPunct="0"/>
                      <a:r>
                        <a:rPr lang="sk-SK" sz="1400">
                          <a:effectLst/>
                          <a:latin typeface="Raleway" panose="020B0503030101060003" pitchFamily="34" charset="-18"/>
                        </a:rPr>
                        <a:t>368</a:t>
                      </a:r>
                      <a:endParaRPr lang="sk-SK" sz="1400">
                        <a:effectLst/>
                        <a:latin typeface="Raleway" panose="020B0503030101060003" pitchFamily="34" charset="-18"/>
                        <a:ea typeface="Times New Roman" panose="02020603050405020304" pitchFamily="18" charset="0"/>
                      </a:endParaRPr>
                    </a:p>
                  </a:txBody>
                  <a:tcPr marL="65929" marR="65929" marT="0" marB="0"/>
                </a:tc>
                <a:tc vMerge="1">
                  <a:txBody>
                    <a:bodyPr/>
                    <a:lstStyle/>
                    <a:p>
                      <a:endParaRPr lang="sk-SK"/>
                    </a:p>
                  </a:txBody>
                  <a:tcPr/>
                </a:tc>
                <a:extLst>
                  <a:ext uri="{0D108BD9-81ED-4DB2-BD59-A6C34878D82A}">
                    <a16:rowId xmlns:a16="http://schemas.microsoft.com/office/drawing/2014/main" val="1350586006"/>
                  </a:ext>
                </a:extLst>
              </a:tr>
              <a:tr h="171584">
                <a:tc vMerge="1">
                  <a:txBody>
                    <a:bodyPr/>
                    <a:lstStyle/>
                    <a:p>
                      <a:endParaRPr lang="sk-SK"/>
                    </a:p>
                  </a:txBody>
                  <a:tcPr/>
                </a:tc>
                <a:tc>
                  <a:txBody>
                    <a:bodyPr/>
                    <a:lstStyle/>
                    <a:p>
                      <a:pPr algn="just" hangingPunct="0"/>
                      <a:r>
                        <a:rPr lang="sk-SK" sz="1200">
                          <a:effectLst/>
                          <a:latin typeface="Raleway" panose="020B0503030101060003" pitchFamily="34" charset="-18"/>
                        </a:rPr>
                        <a:t>5. Adaptácia na zmenu klímy</a:t>
                      </a:r>
                      <a:endParaRPr lang="sk-SK" sz="1400">
                        <a:effectLst/>
                        <a:latin typeface="Raleway" panose="020B0503030101060003" pitchFamily="34" charset="-18"/>
                        <a:ea typeface="Times New Roman" panose="02020603050405020304" pitchFamily="18" charset="0"/>
                      </a:endParaRPr>
                    </a:p>
                  </a:txBody>
                  <a:tcPr marL="65929" marR="65929" marT="0" marB="0"/>
                </a:tc>
                <a:tc>
                  <a:txBody>
                    <a:bodyPr/>
                    <a:lstStyle/>
                    <a:p>
                      <a:pPr algn="ctr" hangingPunct="0"/>
                      <a:r>
                        <a:rPr lang="sk-SK" sz="1400">
                          <a:effectLst/>
                          <a:latin typeface="Raleway" panose="020B0503030101060003" pitchFamily="34" charset="-18"/>
                        </a:rPr>
                        <a:t>159</a:t>
                      </a:r>
                      <a:endParaRPr lang="sk-SK" sz="1400">
                        <a:effectLst/>
                        <a:latin typeface="Raleway" panose="020B0503030101060003" pitchFamily="34" charset="-18"/>
                        <a:ea typeface="Times New Roman" panose="02020603050405020304" pitchFamily="18" charset="0"/>
                      </a:endParaRPr>
                    </a:p>
                  </a:txBody>
                  <a:tcPr marL="65929" marR="65929" marT="0" marB="0"/>
                </a:tc>
                <a:tc vMerge="1">
                  <a:txBody>
                    <a:bodyPr/>
                    <a:lstStyle/>
                    <a:p>
                      <a:endParaRPr lang="sk-SK"/>
                    </a:p>
                  </a:txBody>
                  <a:tcPr/>
                </a:tc>
                <a:extLst>
                  <a:ext uri="{0D108BD9-81ED-4DB2-BD59-A6C34878D82A}">
                    <a16:rowId xmlns:a16="http://schemas.microsoft.com/office/drawing/2014/main" val="1730325666"/>
                  </a:ext>
                </a:extLst>
              </a:tr>
              <a:tr h="368506">
                <a:tc rowSpan="3">
                  <a:txBody>
                    <a:bodyPr/>
                    <a:lstStyle/>
                    <a:p>
                      <a:pPr algn="just" hangingPunct="0"/>
                      <a:r>
                        <a:rPr lang="sk-SK" sz="1600" dirty="0">
                          <a:effectLst/>
                          <a:latin typeface="Raleway" panose="020B0503030101060003" pitchFamily="34" charset="-18"/>
                        </a:rPr>
                        <a:t> </a:t>
                      </a:r>
                    </a:p>
                    <a:p>
                      <a:pPr algn="just" hangingPunct="0"/>
                      <a:r>
                        <a:rPr lang="sk-SK" sz="1600" dirty="0">
                          <a:effectLst/>
                          <a:latin typeface="Raleway" panose="020B0503030101060003" pitchFamily="34" charset="-18"/>
                        </a:rPr>
                        <a:t> </a:t>
                      </a:r>
                    </a:p>
                    <a:p>
                      <a:pPr algn="just" hangingPunct="0"/>
                      <a:r>
                        <a:rPr lang="sk-SK" sz="1600" dirty="0">
                          <a:effectLst/>
                          <a:latin typeface="Raleway" panose="020B0503030101060003" pitchFamily="34" charset="-18"/>
                        </a:rPr>
                        <a:t>2. Vzdelávanie</a:t>
                      </a:r>
                      <a:endParaRPr lang="sk-SK" sz="1600" dirty="0">
                        <a:effectLst/>
                        <a:latin typeface="Raleway" panose="020B0503030101060003" pitchFamily="34" charset="-18"/>
                        <a:ea typeface="Times New Roman" panose="02020603050405020304" pitchFamily="18" charset="0"/>
                      </a:endParaRPr>
                    </a:p>
                  </a:txBody>
                  <a:tcPr marL="65929" marR="65929" marT="0" marB="0"/>
                </a:tc>
                <a:tc>
                  <a:txBody>
                    <a:bodyPr/>
                    <a:lstStyle/>
                    <a:p>
                      <a:pPr algn="just" hangingPunct="0"/>
                      <a:r>
                        <a:rPr lang="sk-SK" sz="1200" dirty="0">
                          <a:effectLst/>
                          <a:latin typeface="Raleway" panose="020B0503030101060003" pitchFamily="34" charset="-18"/>
                        </a:rPr>
                        <a:t>6. Dostupnosť, rozvoj a kvalita inkluzívneho vzdelávania na všetkých stupňoch</a:t>
                      </a:r>
                      <a:endParaRPr lang="sk-SK" sz="1400" dirty="0">
                        <a:effectLst/>
                        <a:latin typeface="Raleway" panose="020B0503030101060003" pitchFamily="34" charset="-18"/>
                        <a:ea typeface="Times New Roman" panose="02020603050405020304" pitchFamily="18" charset="0"/>
                      </a:endParaRPr>
                    </a:p>
                  </a:txBody>
                  <a:tcPr marL="65929" marR="65929" marT="0" marB="0"/>
                </a:tc>
                <a:tc>
                  <a:txBody>
                    <a:bodyPr/>
                    <a:lstStyle/>
                    <a:p>
                      <a:pPr algn="ctr" hangingPunct="0"/>
                      <a:r>
                        <a:rPr lang="sk-SK" sz="1400">
                          <a:effectLst/>
                          <a:latin typeface="Raleway" panose="020B0503030101060003" pitchFamily="34" charset="-18"/>
                        </a:rPr>
                        <a:t>210</a:t>
                      </a:r>
                      <a:endParaRPr lang="sk-SK" sz="1400">
                        <a:effectLst/>
                        <a:latin typeface="Raleway" panose="020B0503030101060003" pitchFamily="34" charset="-18"/>
                        <a:ea typeface="Times New Roman" panose="02020603050405020304" pitchFamily="18" charset="0"/>
                      </a:endParaRPr>
                    </a:p>
                  </a:txBody>
                  <a:tcPr marL="65929" marR="65929" marT="0" marB="0"/>
                </a:tc>
                <a:tc rowSpan="3">
                  <a:txBody>
                    <a:bodyPr/>
                    <a:lstStyle/>
                    <a:p>
                      <a:pPr algn="ctr" hangingPunct="0"/>
                      <a:r>
                        <a:rPr lang="sk-SK" sz="1800" dirty="0">
                          <a:effectLst/>
                          <a:latin typeface="Raleway" panose="020B0503030101060003" pitchFamily="34" charset="-18"/>
                        </a:rPr>
                        <a:t>892</a:t>
                      </a:r>
                    </a:p>
                    <a:p>
                      <a:pPr algn="ctr" hangingPunct="0"/>
                      <a:r>
                        <a:rPr lang="sk-SK" sz="1800" dirty="0">
                          <a:effectLst/>
                          <a:latin typeface="Raleway" panose="020B0503030101060003" pitchFamily="34" charset="-18"/>
                        </a:rPr>
                        <a:t>mil. EUR</a:t>
                      </a:r>
                      <a:endParaRPr lang="sk-SK" sz="1800" dirty="0">
                        <a:effectLst/>
                        <a:latin typeface="Raleway" panose="020B0503030101060003" pitchFamily="34" charset="-18"/>
                        <a:ea typeface="Times New Roman" panose="02020603050405020304" pitchFamily="18" charset="0"/>
                      </a:endParaRPr>
                    </a:p>
                  </a:txBody>
                  <a:tcPr marL="65929" marR="65929" marT="0" marB="0"/>
                </a:tc>
                <a:extLst>
                  <a:ext uri="{0D108BD9-81ED-4DB2-BD59-A6C34878D82A}">
                    <a16:rowId xmlns:a16="http://schemas.microsoft.com/office/drawing/2014/main" val="2279827571"/>
                  </a:ext>
                </a:extLst>
              </a:tr>
              <a:tr h="171584">
                <a:tc vMerge="1">
                  <a:txBody>
                    <a:bodyPr/>
                    <a:lstStyle/>
                    <a:p>
                      <a:endParaRPr lang="sk-SK"/>
                    </a:p>
                  </a:txBody>
                  <a:tcPr/>
                </a:tc>
                <a:tc>
                  <a:txBody>
                    <a:bodyPr/>
                    <a:lstStyle/>
                    <a:p>
                      <a:pPr algn="just" hangingPunct="0"/>
                      <a:r>
                        <a:rPr lang="sk-SK" sz="1200">
                          <a:effectLst/>
                          <a:latin typeface="Raleway" panose="020B0503030101060003" pitchFamily="34" charset="-18"/>
                        </a:rPr>
                        <a:t>7. Vzdelávanie pre 21. storočie</a:t>
                      </a:r>
                      <a:endParaRPr lang="sk-SK" sz="1400">
                        <a:effectLst/>
                        <a:latin typeface="Raleway" panose="020B0503030101060003" pitchFamily="34" charset="-18"/>
                        <a:ea typeface="Times New Roman" panose="02020603050405020304" pitchFamily="18" charset="0"/>
                      </a:endParaRPr>
                    </a:p>
                  </a:txBody>
                  <a:tcPr marL="65929" marR="65929" marT="0" marB="0"/>
                </a:tc>
                <a:tc>
                  <a:txBody>
                    <a:bodyPr/>
                    <a:lstStyle/>
                    <a:p>
                      <a:pPr algn="ctr" hangingPunct="0"/>
                      <a:r>
                        <a:rPr lang="sk-SK" sz="1400">
                          <a:effectLst/>
                          <a:latin typeface="Raleway" panose="020B0503030101060003" pitchFamily="34" charset="-18"/>
                        </a:rPr>
                        <a:t>469</a:t>
                      </a:r>
                      <a:endParaRPr lang="sk-SK" sz="1400">
                        <a:effectLst/>
                        <a:latin typeface="Raleway" panose="020B0503030101060003" pitchFamily="34" charset="-18"/>
                        <a:ea typeface="Times New Roman" panose="02020603050405020304" pitchFamily="18" charset="0"/>
                      </a:endParaRPr>
                    </a:p>
                  </a:txBody>
                  <a:tcPr marL="65929" marR="65929" marT="0" marB="0"/>
                </a:tc>
                <a:tc vMerge="1">
                  <a:txBody>
                    <a:bodyPr/>
                    <a:lstStyle/>
                    <a:p>
                      <a:endParaRPr lang="sk-SK"/>
                    </a:p>
                  </a:txBody>
                  <a:tcPr/>
                </a:tc>
                <a:extLst>
                  <a:ext uri="{0D108BD9-81ED-4DB2-BD59-A6C34878D82A}">
                    <a16:rowId xmlns:a16="http://schemas.microsoft.com/office/drawing/2014/main" val="3718319726"/>
                  </a:ext>
                </a:extLst>
              </a:tr>
              <a:tr h="245671">
                <a:tc vMerge="1">
                  <a:txBody>
                    <a:bodyPr/>
                    <a:lstStyle/>
                    <a:p>
                      <a:endParaRPr lang="sk-SK"/>
                    </a:p>
                  </a:txBody>
                  <a:tcPr/>
                </a:tc>
                <a:tc>
                  <a:txBody>
                    <a:bodyPr/>
                    <a:lstStyle/>
                    <a:p>
                      <a:pPr algn="just" hangingPunct="0"/>
                      <a:r>
                        <a:rPr lang="sk-SK" sz="1200" dirty="0">
                          <a:effectLst/>
                          <a:latin typeface="Raleway" panose="020B0503030101060003" pitchFamily="34" charset="-18"/>
                        </a:rPr>
                        <a:t>8. Zvýšenie výkonnosti Slovenských vysokých škôl</a:t>
                      </a:r>
                      <a:endParaRPr lang="sk-SK" sz="1400" dirty="0">
                        <a:effectLst/>
                        <a:latin typeface="Raleway" panose="020B0503030101060003" pitchFamily="34" charset="-18"/>
                        <a:ea typeface="Times New Roman" panose="02020603050405020304" pitchFamily="18" charset="0"/>
                      </a:endParaRPr>
                    </a:p>
                  </a:txBody>
                  <a:tcPr marL="65929" marR="65929" marT="0" marB="0"/>
                </a:tc>
                <a:tc>
                  <a:txBody>
                    <a:bodyPr/>
                    <a:lstStyle/>
                    <a:p>
                      <a:pPr algn="ctr" hangingPunct="0"/>
                      <a:r>
                        <a:rPr lang="sk-SK" sz="1400">
                          <a:effectLst/>
                          <a:latin typeface="Raleway" panose="020B0503030101060003" pitchFamily="34" charset="-18"/>
                        </a:rPr>
                        <a:t>213</a:t>
                      </a:r>
                      <a:endParaRPr lang="sk-SK" sz="1400">
                        <a:effectLst/>
                        <a:latin typeface="Raleway" panose="020B0503030101060003" pitchFamily="34" charset="-18"/>
                        <a:ea typeface="Times New Roman" panose="02020603050405020304" pitchFamily="18" charset="0"/>
                      </a:endParaRPr>
                    </a:p>
                  </a:txBody>
                  <a:tcPr marL="65929" marR="65929" marT="0" marB="0"/>
                </a:tc>
                <a:tc vMerge="1">
                  <a:txBody>
                    <a:bodyPr/>
                    <a:lstStyle/>
                    <a:p>
                      <a:endParaRPr lang="sk-SK"/>
                    </a:p>
                  </a:txBody>
                  <a:tcPr/>
                </a:tc>
                <a:extLst>
                  <a:ext uri="{0D108BD9-81ED-4DB2-BD59-A6C34878D82A}">
                    <a16:rowId xmlns:a16="http://schemas.microsoft.com/office/drawing/2014/main" val="3000351648"/>
                  </a:ext>
                </a:extLst>
              </a:tr>
              <a:tr h="368506">
                <a:tc rowSpan="2">
                  <a:txBody>
                    <a:bodyPr/>
                    <a:lstStyle/>
                    <a:p>
                      <a:pPr algn="just" hangingPunct="0"/>
                      <a:r>
                        <a:rPr lang="sk-SK" sz="1600" dirty="0">
                          <a:effectLst/>
                          <a:latin typeface="Raleway" panose="020B0503030101060003" pitchFamily="34" charset="-18"/>
                        </a:rPr>
                        <a:t>3. Veda, výskum, inovácie</a:t>
                      </a:r>
                      <a:endParaRPr lang="sk-SK" sz="1600" dirty="0">
                        <a:effectLst/>
                        <a:latin typeface="Raleway" panose="020B0503030101060003" pitchFamily="34" charset="-18"/>
                        <a:ea typeface="Times New Roman" panose="02020603050405020304" pitchFamily="18" charset="0"/>
                      </a:endParaRPr>
                    </a:p>
                  </a:txBody>
                  <a:tcPr marL="65929" marR="65929" marT="0" marB="0"/>
                </a:tc>
                <a:tc>
                  <a:txBody>
                    <a:bodyPr/>
                    <a:lstStyle/>
                    <a:p>
                      <a:pPr algn="just" hangingPunct="0"/>
                      <a:r>
                        <a:rPr lang="sk-SK" sz="1200" dirty="0">
                          <a:effectLst/>
                          <a:latin typeface="Raleway" panose="020B0503030101060003" pitchFamily="34" charset="-18"/>
                        </a:rPr>
                        <a:t>9. Efektívnejšie riadenie a posilnenie financovania vedy, výskumu, inovácií a digitálnej ekonomiky</a:t>
                      </a:r>
                      <a:endParaRPr lang="sk-SK" sz="1400" dirty="0">
                        <a:effectLst/>
                        <a:latin typeface="Raleway" panose="020B0503030101060003" pitchFamily="34" charset="-18"/>
                        <a:ea typeface="Times New Roman" panose="02020603050405020304" pitchFamily="18" charset="0"/>
                      </a:endParaRPr>
                    </a:p>
                  </a:txBody>
                  <a:tcPr marL="65929" marR="65929" marT="0" marB="0"/>
                </a:tc>
                <a:tc>
                  <a:txBody>
                    <a:bodyPr/>
                    <a:lstStyle/>
                    <a:p>
                      <a:pPr algn="ctr" hangingPunct="0"/>
                      <a:r>
                        <a:rPr lang="sk-SK" sz="1400" dirty="0">
                          <a:effectLst/>
                          <a:latin typeface="Raleway" panose="020B0503030101060003" pitchFamily="34" charset="-18"/>
                        </a:rPr>
                        <a:t>633</a:t>
                      </a:r>
                      <a:endParaRPr lang="sk-SK" sz="1400" dirty="0">
                        <a:effectLst/>
                        <a:latin typeface="Raleway" panose="020B0503030101060003" pitchFamily="34" charset="-18"/>
                        <a:ea typeface="Times New Roman" panose="02020603050405020304" pitchFamily="18" charset="0"/>
                      </a:endParaRPr>
                    </a:p>
                  </a:txBody>
                  <a:tcPr marL="65929" marR="65929" marT="0" marB="0"/>
                </a:tc>
                <a:tc rowSpan="2">
                  <a:txBody>
                    <a:bodyPr/>
                    <a:lstStyle/>
                    <a:p>
                      <a:pPr algn="ctr" hangingPunct="0"/>
                      <a:r>
                        <a:rPr lang="sk-SK" sz="1800" dirty="0">
                          <a:effectLst/>
                          <a:latin typeface="Raleway" panose="020B0503030101060003" pitchFamily="34" charset="-18"/>
                        </a:rPr>
                        <a:t>739</a:t>
                      </a:r>
                    </a:p>
                    <a:p>
                      <a:pPr algn="ctr" hangingPunct="0"/>
                      <a:r>
                        <a:rPr lang="sk-SK" sz="1800" dirty="0">
                          <a:effectLst/>
                          <a:latin typeface="Raleway" panose="020B0503030101060003" pitchFamily="34" charset="-18"/>
                          <a:ea typeface="Times New Roman" panose="02020603050405020304" pitchFamily="18" charset="0"/>
                        </a:rPr>
                        <a:t>mil. EUR</a:t>
                      </a:r>
                    </a:p>
                  </a:txBody>
                  <a:tcPr marL="65929" marR="65929" marT="0" marB="0"/>
                </a:tc>
                <a:extLst>
                  <a:ext uri="{0D108BD9-81ED-4DB2-BD59-A6C34878D82A}">
                    <a16:rowId xmlns:a16="http://schemas.microsoft.com/office/drawing/2014/main" val="4005120130"/>
                  </a:ext>
                </a:extLst>
              </a:tr>
              <a:tr h="171584">
                <a:tc vMerge="1">
                  <a:txBody>
                    <a:bodyPr/>
                    <a:lstStyle/>
                    <a:p>
                      <a:endParaRPr lang="sk-SK"/>
                    </a:p>
                  </a:txBody>
                  <a:tcPr/>
                </a:tc>
                <a:tc>
                  <a:txBody>
                    <a:bodyPr/>
                    <a:lstStyle/>
                    <a:p>
                      <a:pPr algn="just" hangingPunct="0"/>
                      <a:r>
                        <a:rPr lang="sk-SK" sz="1200">
                          <a:effectLst/>
                          <a:latin typeface="Raleway" panose="020B0503030101060003" pitchFamily="34" charset="-18"/>
                        </a:rPr>
                        <a:t>10. Lákanie a udržanie talentov</a:t>
                      </a:r>
                      <a:endParaRPr lang="sk-SK" sz="1400">
                        <a:effectLst/>
                        <a:latin typeface="Raleway" panose="020B0503030101060003" pitchFamily="34" charset="-18"/>
                        <a:ea typeface="Times New Roman" panose="02020603050405020304" pitchFamily="18" charset="0"/>
                      </a:endParaRPr>
                    </a:p>
                  </a:txBody>
                  <a:tcPr marL="65929" marR="65929" marT="0" marB="0"/>
                </a:tc>
                <a:tc>
                  <a:txBody>
                    <a:bodyPr/>
                    <a:lstStyle/>
                    <a:p>
                      <a:pPr algn="ctr" hangingPunct="0"/>
                      <a:r>
                        <a:rPr lang="sk-SK" sz="1400">
                          <a:effectLst/>
                          <a:latin typeface="Raleway" panose="020B0503030101060003" pitchFamily="34" charset="-18"/>
                        </a:rPr>
                        <a:t>106</a:t>
                      </a:r>
                      <a:endParaRPr lang="sk-SK" sz="1400">
                        <a:effectLst/>
                        <a:latin typeface="Raleway" panose="020B0503030101060003" pitchFamily="34" charset="-18"/>
                        <a:ea typeface="Times New Roman" panose="02020603050405020304" pitchFamily="18" charset="0"/>
                      </a:endParaRPr>
                    </a:p>
                  </a:txBody>
                  <a:tcPr marL="65929" marR="65929" marT="0" marB="0"/>
                </a:tc>
                <a:tc vMerge="1">
                  <a:txBody>
                    <a:bodyPr/>
                    <a:lstStyle/>
                    <a:p>
                      <a:endParaRPr lang="sk-SK"/>
                    </a:p>
                  </a:txBody>
                  <a:tcPr/>
                </a:tc>
                <a:extLst>
                  <a:ext uri="{0D108BD9-81ED-4DB2-BD59-A6C34878D82A}">
                    <a16:rowId xmlns:a16="http://schemas.microsoft.com/office/drawing/2014/main" val="1905564004"/>
                  </a:ext>
                </a:extLst>
              </a:tr>
              <a:tr h="245671">
                <a:tc rowSpan="3">
                  <a:txBody>
                    <a:bodyPr/>
                    <a:lstStyle/>
                    <a:p>
                      <a:pPr algn="just" hangingPunct="0"/>
                      <a:r>
                        <a:rPr lang="sk-SK" sz="1600" dirty="0">
                          <a:effectLst/>
                          <a:latin typeface="Raleway" panose="020B0503030101060003" pitchFamily="34" charset="-18"/>
                        </a:rPr>
                        <a:t> </a:t>
                      </a:r>
                    </a:p>
                    <a:p>
                      <a:pPr algn="just" hangingPunct="0"/>
                      <a:r>
                        <a:rPr lang="sk-SK" sz="1600" dirty="0">
                          <a:effectLst/>
                          <a:latin typeface="Raleway" panose="020B0503030101060003" pitchFamily="34" charset="-18"/>
                        </a:rPr>
                        <a:t>4. Zdravie</a:t>
                      </a:r>
                      <a:endParaRPr lang="sk-SK" sz="1600" dirty="0">
                        <a:effectLst/>
                        <a:latin typeface="Raleway" panose="020B0503030101060003" pitchFamily="34" charset="-18"/>
                        <a:ea typeface="Times New Roman" panose="02020603050405020304" pitchFamily="18" charset="0"/>
                      </a:endParaRPr>
                    </a:p>
                  </a:txBody>
                  <a:tcPr marL="65929" marR="65929" marT="0" marB="0"/>
                </a:tc>
                <a:tc>
                  <a:txBody>
                    <a:bodyPr/>
                    <a:lstStyle/>
                    <a:p>
                      <a:pPr algn="just" hangingPunct="0"/>
                      <a:r>
                        <a:rPr lang="sk-SK" sz="1200">
                          <a:effectLst/>
                          <a:latin typeface="Raleway" panose="020B0503030101060003" pitchFamily="34" charset="-18"/>
                        </a:rPr>
                        <a:t>11. Moderná a dostupná zdravotná starostlivosť</a:t>
                      </a:r>
                      <a:endParaRPr lang="sk-SK" sz="1400">
                        <a:effectLst/>
                        <a:latin typeface="Raleway" panose="020B0503030101060003" pitchFamily="34" charset="-18"/>
                        <a:ea typeface="Times New Roman" panose="02020603050405020304" pitchFamily="18" charset="0"/>
                      </a:endParaRPr>
                    </a:p>
                  </a:txBody>
                  <a:tcPr marL="65929" marR="65929" marT="0" marB="0"/>
                </a:tc>
                <a:tc>
                  <a:txBody>
                    <a:bodyPr/>
                    <a:lstStyle/>
                    <a:p>
                      <a:pPr algn="ctr" hangingPunct="0"/>
                      <a:r>
                        <a:rPr lang="sk-SK" sz="1400">
                          <a:effectLst/>
                          <a:latin typeface="Raleway" panose="020B0503030101060003" pitchFamily="34" charset="-18"/>
                        </a:rPr>
                        <a:t>1163</a:t>
                      </a:r>
                      <a:endParaRPr lang="sk-SK" sz="1400">
                        <a:effectLst/>
                        <a:latin typeface="Raleway" panose="020B0503030101060003" pitchFamily="34" charset="-18"/>
                        <a:ea typeface="Times New Roman" panose="02020603050405020304" pitchFamily="18" charset="0"/>
                      </a:endParaRPr>
                    </a:p>
                  </a:txBody>
                  <a:tcPr marL="65929" marR="65929" marT="0" marB="0"/>
                </a:tc>
                <a:tc rowSpan="3">
                  <a:txBody>
                    <a:bodyPr/>
                    <a:lstStyle/>
                    <a:p>
                      <a:pPr algn="ctr" hangingPunct="0"/>
                      <a:r>
                        <a:rPr lang="sk-SK" sz="1800" dirty="0">
                          <a:effectLst/>
                          <a:latin typeface="Raleway" panose="020B0503030101060003" pitchFamily="34" charset="-18"/>
                        </a:rPr>
                        <a:t>1 533</a:t>
                      </a:r>
                    </a:p>
                    <a:p>
                      <a:pPr algn="ctr" hangingPunct="0"/>
                      <a:r>
                        <a:rPr lang="sk-SK" sz="1800" dirty="0">
                          <a:effectLst/>
                          <a:latin typeface="Raleway" panose="020B0503030101060003" pitchFamily="34" charset="-18"/>
                        </a:rPr>
                        <a:t>mil. EUR</a:t>
                      </a:r>
                      <a:endParaRPr lang="sk-SK" sz="1800" dirty="0">
                        <a:effectLst/>
                        <a:latin typeface="Raleway" panose="020B0503030101060003" pitchFamily="34" charset="-18"/>
                        <a:ea typeface="Times New Roman" panose="02020603050405020304" pitchFamily="18" charset="0"/>
                      </a:endParaRPr>
                    </a:p>
                  </a:txBody>
                  <a:tcPr marL="65929" marR="65929" marT="0" marB="0"/>
                </a:tc>
                <a:extLst>
                  <a:ext uri="{0D108BD9-81ED-4DB2-BD59-A6C34878D82A}">
                    <a16:rowId xmlns:a16="http://schemas.microsoft.com/office/drawing/2014/main" val="1033174902"/>
                  </a:ext>
                </a:extLst>
              </a:tr>
              <a:tr h="245671">
                <a:tc vMerge="1">
                  <a:txBody>
                    <a:bodyPr/>
                    <a:lstStyle/>
                    <a:p>
                      <a:endParaRPr lang="sk-SK"/>
                    </a:p>
                  </a:txBody>
                  <a:tcPr/>
                </a:tc>
                <a:tc>
                  <a:txBody>
                    <a:bodyPr/>
                    <a:lstStyle/>
                    <a:p>
                      <a:pPr algn="just" hangingPunct="0"/>
                      <a:r>
                        <a:rPr lang="sk-SK" sz="1200">
                          <a:effectLst/>
                          <a:latin typeface="Raleway" panose="020B0503030101060003" pitchFamily="34" charset="-18"/>
                        </a:rPr>
                        <a:t>12. Humánna, moderná a dostupná starostlivosť o duševné zdravie</a:t>
                      </a:r>
                      <a:endParaRPr lang="sk-SK" sz="1400">
                        <a:effectLst/>
                        <a:latin typeface="Raleway" panose="020B0503030101060003" pitchFamily="34" charset="-18"/>
                        <a:ea typeface="Times New Roman" panose="02020603050405020304" pitchFamily="18" charset="0"/>
                      </a:endParaRPr>
                    </a:p>
                  </a:txBody>
                  <a:tcPr marL="65929" marR="65929" marT="0" marB="0"/>
                </a:tc>
                <a:tc>
                  <a:txBody>
                    <a:bodyPr/>
                    <a:lstStyle/>
                    <a:p>
                      <a:pPr algn="ctr" hangingPunct="0"/>
                      <a:r>
                        <a:rPr lang="sk-SK" sz="1400" dirty="0">
                          <a:effectLst/>
                          <a:latin typeface="Raleway" panose="020B0503030101060003" pitchFamily="34" charset="-18"/>
                        </a:rPr>
                        <a:t>105</a:t>
                      </a:r>
                      <a:endParaRPr lang="sk-SK" sz="1400" dirty="0">
                        <a:effectLst/>
                        <a:latin typeface="Raleway" panose="020B0503030101060003" pitchFamily="34" charset="-18"/>
                        <a:ea typeface="Times New Roman" panose="02020603050405020304" pitchFamily="18" charset="0"/>
                      </a:endParaRPr>
                    </a:p>
                  </a:txBody>
                  <a:tcPr marL="65929" marR="65929" marT="0" marB="0"/>
                </a:tc>
                <a:tc vMerge="1">
                  <a:txBody>
                    <a:bodyPr/>
                    <a:lstStyle/>
                    <a:p>
                      <a:endParaRPr lang="sk-SK"/>
                    </a:p>
                  </a:txBody>
                  <a:tcPr/>
                </a:tc>
                <a:extLst>
                  <a:ext uri="{0D108BD9-81ED-4DB2-BD59-A6C34878D82A}">
                    <a16:rowId xmlns:a16="http://schemas.microsoft.com/office/drawing/2014/main" val="1551139313"/>
                  </a:ext>
                </a:extLst>
              </a:tr>
              <a:tr h="245671">
                <a:tc vMerge="1">
                  <a:txBody>
                    <a:bodyPr/>
                    <a:lstStyle/>
                    <a:p>
                      <a:endParaRPr lang="sk-SK"/>
                    </a:p>
                  </a:txBody>
                  <a:tcPr/>
                </a:tc>
                <a:tc>
                  <a:txBody>
                    <a:bodyPr/>
                    <a:lstStyle/>
                    <a:p>
                      <a:pPr algn="just" hangingPunct="0"/>
                      <a:r>
                        <a:rPr lang="sk-SK" sz="1200" dirty="0">
                          <a:effectLst/>
                          <a:latin typeface="Raleway" panose="020B0503030101060003" pitchFamily="34" charset="-18"/>
                        </a:rPr>
                        <a:t>13. Dostupná a kvalitná dlhodobá sociálno-zdravotná starostlivosť</a:t>
                      </a:r>
                      <a:endParaRPr lang="sk-SK" sz="1400" dirty="0">
                        <a:effectLst/>
                        <a:latin typeface="Raleway" panose="020B0503030101060003" pitchFamily="34" charset="-18"/>
                        <a:ea typeface="Times New Roman" panose="02020603050405020304" pitchFamily="18" charset="0"/>
                      </a:endParaRPr>
                    </a:p>
                  </a:txBody>
                  <a:tcPr marL="65929" marR="65929" marT="0" marB="0"/>
                </a:tc>
                <a:tc>
                  <a:txBody>
                    <a:bodyPr/>
                    <a:lstStyle/>
                    <a:p>
                      <a:pPr algn="ctr" hangingPunct="0"/>
                      <a:r>
                        <a:rPr lang="sk-SK" sz="1400" dirty="0">
                          <a:effectLst/>
                          <a:latin typeface="Raleway" panose="020B0503030101060003" pitchFamily="34" charset="-18"/>
                        </a:rPr>
                        <a:t>265</a:t>
                      </a:r>
                      <a:endParaRPr lang="sk-SK" sz="1400" dirty="0">
                        <a:effectLst/>
                        <a:latin typeface="Raleway" panose="020B0503030101060003" pitchFamily="34" charset="-18"/>
                        <a:ea typeface="Times New Roman" panose="02020603050405020304" pitchFamily="18" charset="0"/>
                      </a:endParaRPr>
                    </a:p>
                  </a:txBody>
                  <a:tcPr marL="65929" marR="65929" marT="0" marB="0"/>
                </a:tc>
                <a:tc vMerge="1">
                  <a:txBody>
                    <a:bodyPr/>
                    <a:lstStyle/>
                    <a:p>
                      <a:endParaRPr lang="sk-SK"/>
                    </a:p>
                  </a:txBody>
                  <a:tcPr/>
                </a:tc>
                <a:extLst>
                  <a:ext uri="{0D108BD9-81ED-4DB2-BD59-A6C34878D82A}">
                    <a16:rowId xmlns:a16="http://schemas.microsoft.com/office/drawing/2014/main" val="3803626721"/>
                  </a:ext>
                </a:extLst>
              </a:tr>
              <a:tr h="171584">
                <a:tc rowSpan="4">
                  <a:txBody>
                    <a:bodyPr/>
                    <a:lstStyle/>
                    <a:p>
                      <a:pPr algn="just" hangingPunct="0"/>
                      <a:r>
                        <a:rPr lang="sk-SK" sz="1600" dirty="0">
                          <a:effectLst/>
                          <a:latin typeface="Raleway" panose="020B0503030101060003" pitchFamily="34" charset="-18"/>
                        </a:rPr>
                        <a:t> </a:t>
                      </a:r>
                    </a:p>
                    <a:p>
                      <a:pPr algn="just" hangingPunct="0"/>
                      <a:r>
                        <a:rPr lang="sk-SK" sz="1600" dirty="0">
                          <a:effectLst/>
                          <a:latin typeface="Raleway" panose="020B0503030101060003" pitchFamily="34" charset="-18"/>
                        </a:rPr>
                        <a:t>5. Efektívna verejná správa</a:t>
                      </a:r>
                      <a:endParaRPr lang="sk-SK" sz="1600" dirty="0">
                        <a:effectLst/>
                        <a:latin typeface="Raleway" panose="020B0503030101060003" pitchFamily="34" charset="-18"/>
                        <a:ea typeface="Times New Roman" panose="02020603050405020304" pitchFamily="18" charset="0"/>
                      </a:endParaRPr>
                    </a:p>
                  </a:txBody>
                  <a:tcPr marL="65929" marR="65929" marT="0" marB="0"/>
                </a:tc>
                <a:tc>
                  <a:txBody>
                    <a:bodyPr/>
                    <a:lstStyle/>
                    <a:p>
                      <a:pPr algn="just" hangingPunct="0"/>
                      <a:r>
                        <a:rPr lang="sk-SK" sz="1200">
                          <a:effectLst/>
                          <a:latin typeface="Raleway" panose="020B0503030101060003" pitchFamily="34" charset="-18"/>
                        </a:rPr>
                        <a:t>14. Zlepšenie podnikateľského prostredia</a:t>
                      </a:r>
                      <a:endParaRPr lang="sk-SK" sz="1400">
                        <a:effectLst/>
                        <a:latin typeface="Raleway" panose="020B0503030101060003" pitchFamily="34" charset="-18"/>
                        <a:ea typeface="Times New Roman" panose="02020603050405020304" pitchFamily="18" charset="0"/>
                      </a:endParaRPr>
                    </a:p>
                  </a:txBody>
                  <a:tcPr marL="65929" marR="65929" marT="0" marB="0"/>
                </a:tc>
                <a:tc>
                  <a:txBody>
                    <a:bodyPr/>
                    <a:lstStyle/>
                    <a:p>
                      <a:pPr algn="ctr" hangingPunct="0"/>
                      <a:r>
                        <a:rPr lang="sk-SK" sz="1400">
                          <a:effectLst/>
                          <a:latin typeface="Raleway" panose="020B0503030101060003" pitchFamily="34" charset="-18"/>
                        </a:rPr>
                        <a:t>11</a:t>
                      </a:r>
                      <a:endParaRPr lang="sk-SK" sz="1400">
                        <a:effectLst/>
                        <a:latin typeface="Raleway" panose="020B0503030101060003" pitchFamily="34" charset="-18"/>
                        <a:ea typeface="Times New Roman" panose="02020603050405020304" pitchFamily="18" charset="0"/>
                      </a:endParaRPr>
                    </a:p>
                  </a:txBody>
                  <a:tcPr marL="65929" marR="65929" marT="0" marB="0"/>
                </a:tc>
                <a:tc rowSpan="4">
                  <a:txBody>
                    <a:bodyPr/>
                    <a:lstStyle/>
                    <a:p>
                      <a:pPr algn="ctr" hangingPunct="0"/>
                      <a:r>
                        <a:rPr lang="sk-SK" sz="1800" dirty="0">
                          <a:effectLst/>
                          <a:latin typeface="Raleway" panose="020B0503030101060003" pitchFamily="34" charset="-18"/>
                        </a:rPr>
                        <a:t> </a:t>
                      </a:r>
                    </a:p>
                    <a:p>
                      <a:pPr algn="ctr" hangingPunct="0"/>
                      <a:r>
                        <a:rPr lang="sk-SK" sz="1800" dirty="0">
                          <a:effectLst/>
                          <a:latin typeface="Raleway" panose="020B0503030101060003" pitchFamily="34" charset="-18"/>
                        </a:rPr>
                        <a:t>1 110 </a:t>
                      </a:r>
                    </a:p>
                    <a:p>
                      <a:pPr algn="ctr" hangingPunct="0"/>
                      <a:r>
                        <a:rPr lang="sk-SK" sz="1800" dirty="0">
                          <a:effectLst/>
                          <a:latin typeface="Raleway" panose="020B0503030101060003" pitchFamily="34" charset="-18"/>
                        </a:rPr>
                        <a:t>mil. EUR</a:t>
                      </a:r>
                      <a:endParaRPr lang="sk-SK" sz="1800" dirty="0">
                        <a:effectLst/>
                        <a:latin typeface="Raleway" panose="020B0503030101060003" pitchFamily="34" charset="-18"/>
                        <a:ea typeface="Times New Roman" panose="02020603050405020304" pitchFamily="18" charset="0"/>
                      </a:endParaRPr>
                    </a:p>
                  </a:txBody>
                  <a:tcPr marL="65929" marR="65929" marT="0" marB="0"/>
                </a:tc>
                <a:extLst>
                  <a:ext uri="{0D108BD9-81ED-4DB2-BD59-A6C34878D82A}">
                    <a16:rowId xmlns:a16="http://schemas.microsoft.com/office/drawing/2014/main" val="1115317847"/>
                  </a:ext>
                </a:extLst>
              </a:tr>
              <a:tr h="171584">
                <a:tc vMerge="1">
                  <a:txBody>
                    <a:bodyPr/>
                    <a:lstStyle/>
                    <a:p>
                      <a:endParaRPr lang="sk-SK"/>
                    </a:p>
                  </a:txBody>
                  <a:tcPr/>
                </a:tc>
                <a:tc>
                  <a:txBody>
                    <a:bodyPr/>
                    <a:lstStyle/>
                    <a:p>
                      <a:pPr algn="just" hangingPunct="0"/>
                      <a:r>
                        <a:rPr lang="sk-SK" sz="1200">
                          <a:effectLst/>
                          <a:latin typeface="Raleway" panose="020B0503030101060003" pitchFamily="34" charset="-18"/>
                        </a:rPr>
                        <a:t>15. Reforma justície</a:t>
                      </a:r>
                      <a:endParaRPr lang="sk-SK" sz="1400">
                        <a:effectLst/>
                        <a:latin typeface="Raleway" panose="020B0503030101060003" pitchFamily="34" charset="-18"/>
                        <a:ea typeface="Times New Roman" panose="02020603050405020304" pitchFamily="18" charset="0"/>
                      </a:endParaRPr>
                    </a:p>
                  </a:txBody>
                  <a:tcPr marL="65929" marR="65929" marT="0" marB="0"/>
                </a:tc>
                <a:tc>
                  <a:txBody>
                    <a:bodyPr/>
                    <a:lstStyle/>
                    <a:p>
                      <a:pPr algn="ctr" hangingPunct="0"/>
                      <a:r>
                        <a:rPr lang="sk-SK" sz="1400">
                          <a:effectLst/>
                          <a:latin typeface="Raleway" panose="020B0503030101060003" pitchFamily="34" charset="-18"/>
                        </a:rPr>
                        <a:t>255</a:t>
                      </a:r>
                      <a:endParaRPr lang="sk-SK" sz="1400">
                        <a:effectLst/>
                        <a:latin typeface="Raleway" panose="020B0503030101060003" pitchFamily="34" charset="-18"/>
                        <a:ea typeface="Times New Roman" panose="02020603050405020304" pitchFamily="18" charset="0"/>
                      </a:endParaRPr>
                    </a:p>
                  </a:txBody>
                  <a:tcPr marL="65929" marR="65929" marT="0" marB="0"/>
                </a:tc>
                <a:tc vMerge="1">
                  <a:txBody>
                    <a:bodyPr/>
                    <a:lstStyle/>
                    <a:p>
                      <a:endParaRPr lang="sk-SK"/>
                    </a:p>
                  </a:txBody>
                  <a:tcPr/>
                </a:tc>
                <a:extLst>
                  <a:ext uri="{0D108BD9-81ED-4DB2-BD59-A6C34878D82A}">
                    <a16:rowId xmlns:a16="http://schemas.microsoft.com/office/drawing/2014/main" val="3567661343"/>
                  </a:ext>
                </a:extLst>
              </a:tr>
              <a:tr h="368506">
                <a:tc vMerge="1">
                  <a:txBody>
                    <a:bodyPr/>
                    <a:lstStyle/>
                    <a:p>
                      <a:endParaRPr lang="sk-SK"/>
                    </a:p>
                  </a:txBody>
                  <a:tcPr/>
                </a:tc>
                <a:tc>
                  <a:txBody>
                    <a:bodyPr/>
                    <a:lstStyle/>
                    <a:p>
                      <a:pPr algn="just" hangingPunct="0"/>
                      <a:r>
                        <a:rPr lang="sk-SK" sz="1200">
                          <a:effectLst/>
                          <a:latin typeface="Raleway" panose="020B0503030101060003" pitchFamily="34" charset="-18"/>
                        </a:rPr>
                        <a:t>16. Boj proti korupcii a praniu špinavých peňazí, bezpečnosť a ochrana obyvateľstva</a:t>
                      </a:r>
                      <a:endParaRPr lang="sk-SK" sz="1400">
                        <a:effectLst/>
                        <a:latin typeface="Raleway" panose="020B0503030101060003" pitchFamily="34" charset="-18"/>
                        <a:ea typeface="Times New Roman" panose="02020603050405020304" pitchFamily="18" charset="0"/>
                      </a:endParaRPr>
                    </a:p>
                  </a:txBody>
                  <a:tcPr marL="65929" marR="65929" marT="0" marB="0"/>
                </a:tc>
                <a:tc>
                  <a:txBody>
                    <a:bodyPr/>
                    <a:lstStyle/>
                    <a:p>
                      <a:pPr algn="ctr" hangingPunct="0"/>
                      <a:r>
                        <a:rPr lang="sk-SK" sz="1400" dirty="0">
                          <a:effectLst/>
                          <a:latin typeface="Raleway" panose="020B0503030101060003" pitchFamily="34" charset="-18"/>
                        </a:rPr>
                        <a:t>229</a:t>
                      </a:r>
                      <a:endParaRPr lang="sk-SK" sz="1400" dirty="0">
                        <a:effectLst/>
                        <a:latin typeface="Raleway" panose="020B0503030101060003" pitchFamily="34" charset="-18"/>
                        <a:ea typeface="Times New Roman" panose="02020603050405020304" pitchFamily="18" charset="0"/>
                      </a:endParaRPr>
                    </a:p>
                  </a:txBody>
                  <a:tcPr marL="65929" marR="65929" marT="0" marB="0"/>
                </a:tc>
                <a:tc vMerge="1">
                  <a:txBody>
                    <a:bodyPr/>
                    <a:lstStyle/>
                    <a:p>
                      <a:endParaRPr lang="sk-SK"/>
                    </a:p>
                  </a:txBody>
                  <a:tcPr/>
                </a:tc>
                <a:extLst>
                  <a:ext uri="{0D108BD9-81ED-4DB2-BD59-A6C34878D82A}">
                    <a16:rowId xmlns:a16="http://schemas.microsoft.com/office/drawing/2014/main" val="4268437846"/>
                  </a:ext>
                </a:extLst>
              </a:tr>
              <a:tr h="0">
                <a:tc vMerge="1">
                  <a:txBody>
                    <a:bodyPr/>
                    <a:lstStyle/>
                    <a:p>
                      <a:endParaRPr lang="sk-SK"/>
                    </a:p>
                  </a:txBody>
                  <a:tcPr/>
                </a:tc>
                <a:tc>
                  <a:txBody>
                    <a:bodyPr/>
                    <a:lstStyle/>
                    <a:p>
                      <a:pPr algn="just" hangingPunct="0"/>
                      <a:r>
                        <a:rPr lang="sk-SK" sz="1200">
                          <a:effectLst/>
                          <a:latin typeface="Raleway" panose="020B0503030101060003" pitchFamily="34" charset="-18"/>
                        </a:rPr>
                        <a:t>18. Zdravé verejné financie</a:t>
                      </a:r>
                      <a:endParaRPr lang="sk-SK" sz="1400">
                        <a:effectLst/>
                        <a:latin typeface="Raleway" panose="020B0503030101060003" pitchFamily="34" charset="-18"/>
                        <a:ea typeface="Times New Roman" panose="02020603050405020304" pitchFamily="18" charset="0"/>
                      </a:endParaRPr>
                    </a:p>
                  </a:txBody>
                  <a:tcPr marL="65929" marR="65929" marT="0" marB="0"/>
                </a:tc>
                <a:tc>
                  <a:txBody>
                    <a:bodyPr/>
                    <a:lstStyle/>
                    <a:p>
                      <a:pPr algn="ctr" hangingPunct="0"/>
                      <a:r>
                        <a:rPr lang="sk-SK" sz="1400">
                          <a:effectLst/>
                          <a:latin typeface="Raleway" panose="020B0503030101060003" pitchFamily="34" charset="-18"/>
                        </a:rPr>
                        <a:t>615</a:t>
                      </a:r>
                      <a:endParaRPr lang="sk-SK" sz="1400">
                        <a:effectLst/>
                        <a:latin typeface="Raleway" panose="020B0503030101060003" pitchFamily="34" charset="-18"/>
                        <a:ea typeface="Times New Roman" panose="02020603050405020304" pitchFamily="18" charset="0"/>
                      </a:endParaRPr>
                    </a:p>
                  </a:txBody>
                  <a:tcPr marL="65929" marR="65929" marT="0" marB="0"/>
                </a:tc>
                <a:tc vMerge="1">
                  <a:txBody>
                    <a:bodyPr/>
                    <a:lstStyle/>
                    <a:p>
                      <a:endParaRPr lang="sk-SK"/>
                    </a:p>
                  </a:txBody>
                  <a:tcPr/>
                </a:tc>
                <a:extLst>
                  <a:ext uri="{0D108BD9-81ED-4DB2-BD59-A6C34878D82A}">
                    <a16:rowId xmlns:a16="http://schemas.microsoft.com/office/drawing/2014/main" val="1814243997"/>
                  </a:ext>
                </a:extLst>
              </a:tr>
              <a:tr h="514752">
                <a:tc>
                  <a:txBody>
                    <a:bodyPr/>
                    <a:lstStyle/>
                    <a:p>
                      <a:pPr algn="just" hangingPunct="0"/>
                      <a:r>
                        <a:rPr lang="sk-SK" sz="1600" dirty="0">
                          <a:effectLst/>
                          <a:latin typeface="Raleway" panose="020B0503030101060003" pitchFamily="34" charset="-18"/>
                        </a:rPr>
                        <a:t>6. Digitalizácia</a:t>
                      </a:r>
                      <a:endParaRPr lang="sk-SK" sz="1600" dirty="0">
                        <a:effectLst/>
                        <a:latin typeface="Raleway" panose="020B0503030101060003" pitchFamily="34" charset="-18"/>
                        <a:ea typeface="Times New Roman" panose="02020603050405020304" pitchFamily="18" charset="0"/>
                      </a:endParaRPr>
                    </a:p>
                  </a:txBody>
                  <a:tcPr marL="65929" marR="65929" marT="0" marB="0"/>
                </a:tc>
                <a:tc>
                  <a:txBody>
                    <a:bodyPr/>
                    <a:lstStyle/>
                    <a:p>
                      <a:pPr algn="just" hangingPunct="0"/>
                      <a:r>
                        <a:rPr lang="sk-SK" sz="1200" dirty="0">
                          <a:effectLst/>
                          <a:latin typeface="Raleway" panose="020B0503030101060003" pitchFamily="34" charset="-18"/>
                        </a:rPr>
                        <a:t>17. Digitálne Slovensko (štát v mobile, kybernetická bezpečnosť, rýchly internet</a:t>
                      </a:r>
                      <a:endParaRPr lang="sk-SK" sz="1400" dirty="0">
                        <a:effectLst/>
                        <a:latin typeface="Raleway" panose="020B0503030101060003" pitchFamily="34" charset="-18"/>
                      </a:endParaRPr>
                    </a:p>
                    <a:p>
                      <a:pPr algn="just" hangingPunct="0"/>
                      <a:r>
                        <a:rPr lang="sk-SK" sz="1200" dirty="0">
                          <a:effectLst/>
                          <a:latin typeface="Raleway" panose="020B0503030101060003" pitchFamily="34" charset="-18"/>
                        </a:rPr>
                        <a:t>pre každého, digitálna ekonomika)</a:t>
                      </a:r>
                      <a:endParaRPr lang="sk-SK" sz="1400" dirty="0">
                        <a:effectLst/>
                        <a:latin typeface="Raleway" panose="020B0503030101060003" pitchFamily="34" charset="-18"/>
                        <a:ea typeface="Times New Roman" panose="02020603050405020304" pitchFamily="18" charset="0"/>
                      </a:endParaRPr>
                    </a:p>
                  </a:txBody>
                  <a:tcPr marL="65929" marR="65929" marT="0" marB="0"/>
                </a:tc>
                <a:tc>
                  <a:txBody>
                    <a:bodyPr/>
                    <a:lstStyle/>
                    <a:p>
                      <a:pPr algn="ctr" hangingPunct="0"/>
                      <a:r>
                        <a:rPr lang="sk-SK" sz="1400" dirty="0">
                          <a:effectLst/>
                          <a:latin typeface="Raleway" panose="020B0503030101060003" pitchFamily="34" charset="-18"/>
                        </a:rPr>
                        <a:t> </a:t>
                      </a:r>
                    </a:p>
                    <a:p>
                      <a:pPr algn="ctr" hangingPunct="0"/>
                      <a:r>
                        <a:rPr lang="sk-SK" sz="1400" dirty="0">
                          <a:effectLst/>
                          <a:latin typeface="Raleway" panose="020B0503030101060003" pitchFamily="34" charset="-18"/>
                        </a:rPr>
                        <a:t>0</a:t>
                      </a:r>
                      <a:endParaRPr lang="sk-SK" sz="1400" dirty="0">
                        <a:effectLst/>
                        <a:latin typeface="Raleway" panose="020B0503030101060003" pitchFamily="34" charset="-18"/>
                        <a:ea typeface="Times New Roman" panose="02020603050405020304" pitchFamily="18" charset="0"/>
                      </a:endParaRPr>
                    </a:p>
                  </a:txBody>
                  <a:tcPr marL="65929" marR="65929" marT="0" marB="0"/>
                </a:tc>
                <a:tc>
                  <a:txBody>
                    <a:bodyPr/>
                    <a:lstStyle/>
                    <a:p>
                      <a:pPr algn="ctr" hangingPunct="0"/>
                      <a:r>
                        <a:rPr lang="sk-SK" sz="1600" dirty="0">
                          <a:effectLst/>
                          <a:latin typeface="Raleway" panose="020B0503030101060003" pitchFamily="34" charset="-18"/>
                        </a:rPr>
                        <a:t> bez finančnej alokácie</a:t>
                      </a:r>
                      <a:endParaRPr lang="sk-SK" sz="1600" dirty="0">
                        <a:effectLst/>
                        <a:latin typeface="Raleway" panose="020B0503030101060003" pitchFamily="34" charset="-18"/>
                        <a:ea typeface="Times New Roman" panose="02020603050405020304" pitchFamily="18" charset="0"/>
                      </a:endParaRPr>
                    </a:p>
                  </a:txBody>
                  <a:tcPr marL="65929" marR="65929" marT="0" marB="0"/>
                </a:tc>
                <a:extLst>
                  <a:ext uri="{0D108BD9-81ED-4DB2-BD59-A6C34878D82A}">
                    <a16:rowId xmlns:a16="http://schemas.microsoft.com/office/drawing/2014/main" val="1344984568"/>
                  </a:ext>
                </a:extLst>
              </a:tr>
              <a:tr h="171584">
                <a:tc gridSpan="3">
                  <a:txBody>
                    <a:bodyPr/>
                    <a:lstStyle/>
                    <a:p>
                      <a:pPr hangingPunct="0"/>
                      <a:r>
                        <a:rPr lang="sk-SK" sz="1800" dirty="0">
                          <a:effectLst/>
                          <a:latin typeface="Raleway" panose="020B0503030101060003" pitchFamily="34" charset="-18"/>
                        </a:rPr>
                        <a:t>Celková alokácia finančných prostriedkov v rámci Plánu obnovy a odolnosti SR</a:t>
                      </a:r>
                      <a:endParaRPr lang="sk-SK" sz="2000" dirty="0">
                        <a:effectLst/>
                        <a:latin typeface="Raleway" panose="020B0503030101060003" pitchFamily="34" charset="-18"/>
                        <a:ea typeface="Times New Roman" panose="02020603050405020304" pitchFamily="18" charset="0"/>
                      </a:endParaRPr>
                    </a:p>
                  </a:txBody>
                  <a:tcPr marL="65929" marR="65929" marT="0" marB="0"/>
                </a:tc>
                <a:tc hMerge="1">
                  <a:txBody>
                    <a:bodyPr/>
                    <a:lstStyle/>
                    <a:p>
                      <a:endParaRPr lang="sk-SK"/>
                    </a:p>
                  </a:txBody>
                  <a:tcPr/>
                </a:tc>
                <a:tc hMerge="1">
                  <a:txBody>
                    <a:bodyPr/>
                    <a:lstStyle/>
                    <a:p>
                      <a:endParaRPr lang="sk-SK"/>
                    </a:p>
                  </a:txBody>
                  <a:tcPr/>
                </a:tc>
                <a:tc>
                  <a:txBody>
                    <a:bodyPr/>
                    <a:lstStyle/>
                    <a:p>
                      <a:pPr algn="ctr" hangingPunct="0"/>
                      <a:r>
                        <a:rPr lang="sk-SK" sz="1800" b="1" dirty="0">
                          <a:effectLst/>
                          <a:latin typeface="Raleway" panose="020B0503030101060003" pitchFamily="34" charset="-18"/>
                        </a:rPr>
                        <a:t>6 575 mil. EUR</a:t>
                      </a:r>
                      <a:endParaRPr lang="sk-SK" sz="2000" b="1" dirty="0">
                        <a:effectLst/>
                        <a:latin typeface="Raleway" panose="020B0503030101060003" pitchFamily="34" charset="-18"/>
                        <a:ea typeface="Times New Roman" panose="02020603050405020304" pitchFamily="18" charset="0"/>
                      </a:endParaRPr>
                    </a:p>
                  </a:txBody>
                  <a:tcPr marL="65929" marR="65929" marT="0" marB="0"/>
                </a:tc>
                <a:extLst>
                  <a:ext uri="{0D108BD9-81ED-4DB2-BD59-A6C34878D82A}">
                    <a16:rowId xmlns:a16="http://schemas.microsoft.com/office/drawing/2014/main" val="2311991045"/>
                  </a:ext>
                </a:extLst>
              </a:tr>
            </a:tbl>
          </a:graphicData>
        </a:graphic>
      </p:graphicFrame>
      <p:sp>
        <p:nvSpPr>
          <p:cNvPr id="3" name="Rectangle 1">
            <a:extLst>
              <a:ext uri="{FF2B5EF4-FFF2-40B4-BE49-F238E27FC236}">
                <a16:creationId xmlns:a16="http://schemas.microsoft.com/office/drawing/2014/main" id="{BDCC5864-9A9F-4049-8BBE-F5CD4A34DC65}"/>
              </a:ext>
            </a:extLst>
          </p:cNvPr>
          <p:cNvSpPr>
            <a:spLocks noChangeArrowheads="1"/>
          </p:cNvSpPr>
          <p:nvPr/>
        </p:nvSpPr>
        <p:spPr bwMode="auto">
          <a:xfrm>
            <a:off x="2637399" y="12047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a:ln>
                  <a:noFill/>
                </a:ln>
                <a:solidFill>
                  <a:schemeClr val="tx1"/>
                </a:solidFill>
                <a:effectLst/>
                <a:latin typeface="Arial" panose="020B0604020202020204" pitchFamily="34" charset="0"/>
              </a:rPr>
              <a:t/>
            </a:r>
            <a:br>
              <a:rPr kumimoji="0" lang="sk-SK" altLang="sk-SK" sz="1800" b="0" i="0" u="none" strike="noStrike" cap="none" normalizeH="0" baseline="0">
                <a:ln>
                  <a:noFill/>
                </a:ln>
                <a:solidFill>
                  <a:schemeClr val="tx1"/>
                </a:solidFill>
                <a:effectLst/>
                <a:latin typeface="Arial" panose="020B0604020202020204" pitchFamily="34" charset="0"/>
              </a:rPr>
            </a:br>
            <a:endParaRPr kumimoji="0" lang="sk-SK" altLang="sk-SK"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1983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Obrázok 34">
            <a:extLst>
              <a:ext uri="{FF2B5EF4-FFF2-40B4-BE49-F238E27FC236}">
                <a16:creationId xmlns:a16="http://schemas.microsoft.com/office/drawing/2014/main" id="{16361F42-C544-40B8-8616-F0C6188A11EC}"/>
              </a:ext>
            </a:extLst>
          </p:cNvPr>
          <p:cNvPicPr>
            <a:picLocks noChangeAspect="1"/>
          </p:cNvPicPr>
          <p:nvPr/>
        </p:nvPicPr>
        <p:blipFill>
          <a:blip r:embed="rId3"/>
          <a:stretch>
            <a:fillRect/>
          </a:stretch>
        </p:blipFill>
        <p:spPr>
          <a:xfrm>
            <a:off x="4153011" y="772683"/>
            <a:ext cx="1933494" cy="5284885"/>
          </a:xfrm>
          <a:prstGeom prst="rect">
            <a:avLst/>
          </a:prstGeom>
        </p:spPr>
      </p:pic>
      <p:sp>
        <p:nvSpPr>
          <p:cNvPr id="26" name="Zástupný symbol päty 12">
            <a:extLst>
              <a:ext uri="{FF2B5EF4-FFF2-40B4-BE49-F238E27FC236}">
                <a16:creationId xmlns:a16="http://schemas.microsoft.com/office/drawing/2014/main" id="{4CE3EA76-1617-495F-B6F4-C268B7B12E87}"/>
              </a:ext>
            </a:extLst>
          </p:cNvPr>
          <p:cNvSpPr>
            <a:spLocks noGrp="1"/>
          </p:cNvSpPr>
          <p:nvPr>
            <p:ph type="ftr" sz="quarter" idx="11"/>
          </p:nvPr>
        </p:nvSpPr>
        <p:spPr>
          <a:xfrm>
            <a:off x="3491290" y="6336142"/>
            <a:ext cx="6642246" cy="365125"/>
          </a:xfrm>
        </p:spPr>
        <p:txBody>
          <a:bodyPr/>
          <a:lstStyle/>
          <a:p>
            <a:r>
              <a:rPr lang="sk-SK" sz="1300">
                <a:solidFill>
                  <a:schemeClr val="tx1">
                    <a:lumMod val="65000"/>
                    <a:lumOff val="35000"/>
                  </a:schemeClr>
                </a:solidFill>
                <a:latin typeface="Raleway" panose="020B0503030101060003" pitchFamily="34" charset="-18"/>
              </a:rPr>
              <a:t>Medzinárodná konferencia Efektívne riadenie kvality ovzdušia 2021, Banská Bystrica</a:t>
            </a:r>
            <a:endParaRPr lang="sk-SK" sz="1300" dirty="0">
              <a:solidFill>
                <a:schemeClr val="tx1">
                  <a:lumMod val="65000"/>
                  <a:lumOff val="35000"/>
                </a:schemeClr>
              </a:solidFill>
              <a:latin typeface="Raleway" panose="020B0503030101060003" pitchFamily="34" charset="-18"/>
            </a:endParaRPr>
          </a:p>
        </p:txBody>
      </p:sp>
      <p:cxnSp>
        <p:nvCxnSpPr>
          <p:cNvPr id="11" name="Rovná spojnica 10"/>
          <p:cNvCxnSpPr/>
          <p:nvPr/>
        </p:nvCxnSpPr>
        <p:spPr>
          <a:xfrm>
            <a:off x="0" y="6256423"/>
            <a:ext cx="12192000" cy="0"/>
          </a:xfrm>
          <a:prstGeom prst="line">
            <a:avLst/>
          </a:prstGeom>
          <a:ln w="19050">
            <a:solidFill>
              <a:srgbClr val="326B77"/>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Zástupný symbol čísla snímky 9"/>
          <p:cNvSpPr>
            <a:spLocks noGrp="1"/>
          </p:cNvSpPr>
          <p:nvPr>
            <p:ph type="sldNum" sz="quarter" idx="12"/>
          </p:nvPr>
        </p:nvSpPr>
        <p:spPr/>
        <p:txBody>
          <a:bodyPr/>
          <a:lstStyle/>
          <a:p>
            <a:fld id="{F8870915-22B9-4D79-BB5D-B7EB349F67F7}" type="slidenum">
              <a:rPr lang="sk-SK" sz="1300" smtClean="0">
                <a:solidFill>
                  <a:schemeClr val="tx1">
                    <a:lumMod val="65000"/>
                    <a:lumOff val="35000"/>
                  </a:schemeClr>
                </a:solidFill>
                <a:latin typeface="Raleway" panose="020B0503030101060003" pitchFamily="34" charset="-18"/>
              </a:rPr>
              <a:t>7</a:t>
            </a:fld>
            <a:r>
              <a:rPr lang="sk-SK" sz="1300" dirty="0">
                <a:solidFill>
                  <a:schemeClr val="tx1">
                    <a:lumMod val="65000"/>
                    <a:lumOff val="35000"/>
                  </a:schemeClr>
                </a:solidFill>
                <a:latin typeface="Raleway" panose="020B0503030101060003" pitchFamily="34" charset="-18"/>
              </a:rPr>
              <a:t>/14</a:t>
            </a:r>
          </a:p>
        </p:txBody>
      </p:sp>
      <p:pic>
        <p:nvPicPr>
          <p:cNvPr id="12" name="Picture 5" descr="logotyp-SAZP-2015-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67232" y="116364"/>
            <a:ext cx="15525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Obrázok 29">
            <a:extLst>
              <a:ext uri="{FF2B5EF4-FFF2-40B4-BE49-F238E27FC236}">
                <a16:creationId xmlns:a16="http://schemas.microsoft.com/office/drawing/2014/main" id="{EBCDCB6C-6807-41F0-8717-8B34368DD6C0}"/>
              </a:ext>
            </a:extLst>
          </p:cNvPr>
          <p:cNvPicPr>
            <a:picLocks noChangeAspect="1"/>
          </p:cNvPicPr>
          <p:nvPr/>
        </p:nvPicPr>
        <p:blipFill>
          <a:blip r:embed="rId3"/>
          <a:stretch>
            <a:fillRect/>
          </a:stretch>
        </p:blipFill>
        <p:spPr>
          <a:xfrm>
            <a:off x="312610" y="772209"/>
            <a:ext cx="1937240" cy="5284885"/>
          </a:xfrm>
          <a:prstGeom prst="rect">
            <a:avLst/>
          </a:prstGeom>
        </p:spPr>
      </p:pic>
      <p:sp>
        <p:nvSpPr>
          <p:cNvPr id="31" name="Rectangle 6">
            <a:extLst>
              <a:ext uri="{FF2B5EF4-FFF2-40B4-BE49-F238E27FC236}">
                <a16:creationId xmlns:a16="http://schemas.microsoft.com/office/drawing/2014/main" id="{26A9CE0D-1F17-40E0-8933-9C5A9A1D4BBB}"/>
              </a:ext>
            </a:extLst>
          </p:cNvPr>
          <p:cNvSpPr/>
          <p:nvPr/>
        </p:nvSpPr>
        <p:spPr>
          <a:xfrm rot="16200000">
            <a:off x="440282" y="4288671"/>
            <a:ext cx="3106662" cy="453241"/>
          </a:xfrm>
          <a:prstGeom prst="rect">
            <a:avLst/>
          </a:prstGeom>
          <a:solidFill>
            <a:schemeClr val="accent4">
              <a:alpha val="55000"/>
            </a:schemeClr>
          </a:soli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r>
              <a:rPr lang="sk-SK" altLang="ko-KR" spc="600" dirty="0">
                <a:solidFill>
                  <a:schemeClr val="bg1"/>
                </a:solidFill>
                <a:latin typeface="Raleway" panose="020B0503030101060003" pitchFamily="34" charset="-18"/>
              </a:rPr>
              <a:t>Zateplenie</a:t>
            </a:r>
            <a:endParaRPr lang="ko-KR" altLang="en-US" spc="600" dirty="0">
              <a:solidFill>
                <a:schemeClr val="bg1"/>
              </a:solidFill>
              <a:latin typeface="Raleway" panose="020B0503030101060003" pitchFamily="34" charset="-18"/>
            </a:endParaRPr>
          </a:p>
        </p:txBody>
      </p:sp>
      <p:sp>
        <p:nvSpPr>
          <p:cNvPr id="32" name="Rectangle 13">
            <a:extLst>
              <a:ext uri="{FF2B5EF4-FFF2-40B4-BE49-F238E27FC236}">
                <a16:creationId xmlns:a16="http://schemas.microsoft.com/office/drawing/2014/main" id="{E838DD43-64F2-4B98-82B2-857341408878}"/>
              </a:ext>
            </a:extLst>
          </p:cNvPr>
          <p:cNvSpPr/>
          <p:nvPr/>
        </p:nvSpPr>
        <p:spPr>
          <a:xfrm>
            <a:off x="1821914" y="2999126"/>
            <a:ext cx="336559" cy="345646"/>
          </a:xfrm>
          <a:prstGeom prst="rect">
            <a:avLst/>
          </a:prstGeom>
          <a:solidFill>
            <a:schemeClr val="tx1"/>
          </a:soli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ko-KR" sz="1200" dirty="0">
                <a:solidFill>
                  <a:schemeClr val="bg1"/>
                </a:solidFill>
                <a:latin typeface="Raleway" panose="020B0503030101060003" pitchFamily="34" charset="-18"/>
              </a:rPr>
              <a:t>1</a:t>
            </a:r>
            <a:endParaRPr lang="ko-KR" altLang="en-US" sz="1200" dirty="0">
              <a:solidFill>
                <a:schemeClr val="bg1"/>
              </a:solidFill>
              <a:latin typeface="Raleway" panose="020B0503030101060003" pitchFamily="34" charset="-18"/>
            </a:endParaRPr>
          </a:p>
        </p:txBody>
      </p:sp>
      <p:pic>
        <p:nvPicPr>
          <p:cNvPr id="33" name="Obrázok 32">
            <a:extLst>
              <a:ext uri="{FF2B5EF4-FFF2-40B4-BE49-F238E27FC236}">
                <a16:creationId xmlns:a16="http://schemas.microsoft.com/office/drawing/2014/main" id="{0032A74F-3657-4D02-AAE3-292629000406}"/>
              </a:ext>
            </a:extLst>
          </p:cNvPr>
          <p:cNvPicPr>
            <a:picLocks noChangeAspect="1"/>
          </p:cNvPicPr>
          <p:nvPr/>
        </p:nvPicPr>
        <p:blipFill>
          <a:blip r:embed="rId3"/>
          <a:stretch>
            <a:fillRect/>
          </a:stretch>
        </p:blipFill>
        <p:spPr>
          <a:xfrm>
            <a:off x="2232015" y="772209"/>
            <a:ext cx="1933494" cy="5284885"/>
          </a:xfrm>
          <a:prstGeom prst="rect">
            <a:avLst/>
          </a:prstGeom>
        </p:spPr>
      </p:pic>
      <p:sp>
        <p:nvSpPr>
          <p:cNvPr id="34" name="Rectangle 7">
            <a:extLst>
              <a:ext uri="{FF2B5EF4-FFF2-40B4-BE49-F238E27FC236}">
                <a16:creationId xmlns:a16="http://schemas.microsoft.com/office/drawing/2014/main" id="{3C632782-D7B3-4CFD-87FE-DB693DC7A678}"/>
              </a:ext>
            </a:extLst>
          </p:cNvPr>
          <p:cNvSpPr/>
          <p:nvPr/>
        </p:nvSpPr>
        <p:spPr>
          <a:xfrm rot="16200000">
            <a:off x="2285170" y="4268683"/>
            <a:ext cx="3112045" cy="455342"/>
          </a:xfrm>
          <a:prstGeom prst="rect">
            <a:avLst/>
          </a:prstGeom>
          <a:solidFill>
            <a:srgbClr val="326B77">
              <a:alpha val="55000"/>
            </a:srgbClr>
          </a:soli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r>
              <a:rPr lang="sk-SK" altLang="ko-KR" spc="600" dirty="0">
                <a:solidFill>
                  <a:schemeClr val="bg1"/>
                </a:solidFill>
                <a:latin typeface="Raleway" panose="020B0503030101060003" pitchFamily="34" charset="-18"/>
              </a:rPr>
              <a:t>Vykurovanie</a:t>
            </a:r>
            <a:endParaRPr lang="ko-KR" altLang="en-US" spc="600" dirty="0">
              <a:solidFill>
                <a:schemeClr val="bg1"/>
              </a:solidFill>
              <a:latin typeface="Raleway" panose="020B0503030101060003" pitchFamily="34" charset="-18"/>
            </a:endParaRPr>
          </a:p>
        </p:txBody>
      </p:sp>
      <p:sp>
        <p:nvSpPr>
          <p:cNvPr id="36" name="Rectangle 14">
            <a:extLst>
              <a:ext uri="{FF2B5EF4-FFF2-40B4-BE49-F238E27FC236}">
                <a16:creationId xmlns:a16="http://schemas.microsoft.com/office/drawing/2014/main" id="{1ADB8F6E-7473-4B3B-8CFC-08BA90152B72}"/>
              </a:ext>
            </a:extLst>
          </p:cNvPr>
          <p:cNvSpPr/>
          <p:nvPr/>
        </p:nvSpPr>
        <p:spPr>
          <a:xfrm>
            <a:off x="3666629" y="2995443"/>
            <a:ext cx="371850" cy="415525"/>
          </a:xfrm>
          <a:prstGeom prst="rect">
            <a:avLst/>
          </a:prstGeom>
          <a:solidFill>
            <a:schemeClr val="tx1"/>
          </a:soli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ko-KR" sz="1200" dirty="0">
                <a:solidFill>
                  <a:schemeClr val="bg1"/>
                </a:solidFill>
                <a:latin typeface="Raleway" panose="020B0503030101060003" pitchFamily="34" charset="-18"/>
              </a:rPr>
              <a:t>2</a:t>
            </a:r>
            <a:endParaRPr lang="ko-KR" altLang="en-US" sz="1200" dirty="0">
              <a:solidFill>
                <a:schemeClr val="bg1"/>
              </a:solidFill>
              <a:latin typeface="Raleway" panose="020B0503030101060003" pitchFamily="34" charset="-18"/>
            </a:endParaRPr>
          </a:p>
        </p:txBody>
      </p:sp>
      <p:sp>
        <p:nvSpPr>
          <p:cNvPr id="37" name="Rectangle 9">
            <a:extLst>
              <a:ext uri="{FF2B5EF4-FFF2-40B4-BE49-F238E27FC236}">
                <a16:creationId xmlns:a16="http://schemas.microsoft.com/office/drawing/2014/main" id="{567B8FAF-24B7-45B4-8FD7-1F66DAD365C5}"/>
              </a:ext>
            </a:extLst>
          </p:cNvPr>
          <p:cNvSpPr/>
          <p:nvPr/>
        </p:nvSpPr>
        <p:spPr>
          <a:xfrm rot="16200000">
            <a:off x="4298485" y="4262054"/>
            <a:ext cx="3119927" cy="455342"/>
          </a:xfrm>
          <a:prstGeom prst="rect">
            <a:avLst/>
          </a:prstGeom>
          <a:solidFill>
            <a:schemeClr val="accent4">
              <a:alpha val="55000"/>
            </a:schemeClr>
          </a:soli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r>
              <a:rPr lang="sk-SK" altLang="ko-KR" spc="600" dirty="0">
                <a:solidFill>
                  <a:schemeClr val="bg1"/>
                </a:solidFill>
                <a:latin typeface="Raleway" panose="020B0503030101060003" pitchFamily="34" charset="-18"/>
              </a:rPr>
              <a:t>OZE</a:t>
            </a:r>
            <a:endParaRPr lang="ko-KR" altLang="en-US" spc="600" dirty="0">
              <a:solidFill>
                <a:schemeClr val="bg1"/>
              </a:solidFill>
              <a:latin typeface="Raleway" panose="020B0503030101060003" pitchFamily="34" charset="-18"/>
            </a:endParaRPr>
          </a:p>
        </p:txBody>
      </p:sp>
      <p:sp>
        <p:nvSpPr>
          <p:cNvPr id="38" name="Rectangle 15">
            <a:extLst>
              <a:ext uri="{FF2B5EF4-FFF2-40B4-BE49-F238E27FC236}">
                <a16:creationId xmlns:a16="http://schemas.microsoft.com/office/drawing/2014/main" id="{F785B057-BCE4-4D53-8B93-9FB24D620B28}"/>
              </a:ext>
            </a:extLst>
          </p:cNvPr>
          <p:cNvSpPr/>
          <p:nvPr/>
        </p:nvSpPr>
        <p:spPr>
          <a:xfrm>
            <a:off x="5688467" y="2960025"/>
            <a:ext cx="369841" cy="418219"/>
          </a:xfrm>
          <a:prstGeom prst="rect">
            <a:avLst/>
          </a:prstGeom>
          <a:solidFill>
            <a:schemeClr val="tx1"/>
          </a:soli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ko-KR" sz="1200" dirty="0">
                <a:solidFill>
                  <a:schemeClr val="bg1"/>
                </a:solidFill>
                <a:latin typeface="Raleway" panose="020B0503030101060003" pitchFamily="34" charset="-18"/>
              </a:rPr>
              <a:t>3</a:t>
            </a:r>
            <a:endParaRPr lang="ko-KR" altLang="en-US" sz="1200" dirty="0">
              <a:solidFill>
                <a:schemeClr val="bg1"/>
              </a:solidFill>
              <a:latin typeface="Raleway" panose="020B0503030101060003" pitchFamily="34" charset="-18"/>
            </a:endParaRPr>
          </a:p>
        </p:txBody>
      </p:sp>
      <p:pic>
        <p:nvPicPr>
          <p:cNvPr id="39" name="Obrázok 38">
            <a:extLst>
              <a:ext uri="{FF2B5EF4-FFF2-40B4-BE49-F238E27FC236}">
                <a16:creationId xmlns:a16="http://schemas.microsoft.com/office/drawing/2014/main" id="{C85CBC1D-88D7-4894-BD2C-3787FF9AB7A1}"/>
              </a:ext>
            </a:extLst>
          </p:cNvPr>
          <p:cNvPicPr>
            <a:picLocks noChangeAspect="1"/>
          </p:cNvPicPr>
          <p:nvPr/>
        </p:nvPicPr>
        <p:blipFill>
          <a:blip r:embed="rId3"/>
          <a:stretch>
            <a:fillRect/>
          </a:stretch>
        </p:blipFill>
        <p:spPr>
          <a:xfrm>
            <a:off x="6081168" y="771413"/>
            <a:ext cx="1933494" cy="5284885"/>
          </a:xfrm>
          <a:prstGeom prst="rect">
            <a:avLst/>
          </a:prstGeom>
        </p:spPr>
      </p:pic>
      <p:pic>
        <p:nvPicPr>
          <p:cNvPr id="40" name="Obrázok 39">
            <a:extLst>
              <a:ext uri="{FF2B5EF4-FFF2-40B4-BE49-F238E27FC236}">
                <a16:creationId xmlns:a16="http://schemas.microsoft.com/office/drawing/2014/main" id="{D08797A7-B3EA-47B7-9F5D-4F75663F612B}"/>
              </a:ext>
            </a:extLst>
          </p:cNvPr>
          <p:cNvPicPr>
            <a:picLocks noChangeAspect="1"/>
          </p:cNvPicPr>
          <p:nvPr/>
        </p:nvPicPr>
        <p:blipFill>
          <a:blip r:embed="rId3"/>
          <a:stretch>
            <a:fillRect/>
          </a:stretch>
        </p:blipFill>
        <p:spPr>
          <a:xfrm>
            <a:off x="7998749" y="771413"/>
            <a:ext cx="1933494" cy="5284885"/>
          </a:xfrm>
          <a:prstGeom prst="rect">
            <a:avLst/>
          </a:prstGeom>
        </p:spPr>
      </p:pic>
      <p:pic>
        <p:nvPicPr>
          <p:cNvPr id="41" name="Obrázok 40">
            <a:extLst>
              <a:ext uri="{FF2B5EF4-FFF2-40B4-BE49-F238E27FC236}">
                <a16:creationId xmlns:a16="http://schemas.microsoft.com/office/drawing/2014/main" id="{1CF78B87-CDFE-4B57-8021-620DA13B044B}"/>
              </a:ext>
            </a:extLst>
          </p:cNvPr>
          <p:cNvPicPr>
            <a:picLocks noChangeAspect="1"/>
          </p:cNvPicPr>
          <p:nvPr/>
        </p:nvPicPr>
        <p:blipFill>
          <a:blip r:embed="rId3"/>
          <a:stretch>
            <a:fillRect/>
          </a:stretch>
        </p:blipFill>
        <p:spPr>
          <a:xfrm>
            <a:off x="9926906" y="771413"/>
            <a:ext cx="1945546" cy="5284885"/>
          </a:xfrm>
          <a:prstGeom prst="rect">
            <a:avLst/>
          </a:prstGeom>
        </p:spPr>
      </p:pic>
      <p:sp>
        <p:nvSpPr>
          <p:cNvPr id="7" name="Nadpis 7"/>
          <p:cNvSpPr txBox="1">
            <a:spLocks/>
          </p:cNvSpPr>
          <p:nvPr/>
        </p:nvSpPr>
        <p:spPr bwMode="auto">
          <a:xfrm>
            <a:off x="1128186" y="38290"/>
            <a:ext cx="9679238" cy="77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defRPr/>
            </a:pPr>
            <a:r>
              <a:rPr lang="sk-SK" sz="3600" b="1" cap="all" dirty="0">
                <a:solidFill>
                  <a:srgbClr val="326B77"/>
                </a:solidFill>
                <a:latin typeface="Raleway" panose="020B0503030101060003" pitchFamily="34" charset="-18"/>
              </a:rPr>
              <a:t>Podmienky podpory - Opatrenia</a:t>
            </a:r>
            <a:endParaRPr lang="sk-SK" sz="3600" cap="all" dirty="0">
              <a:solidFill>
                <a:srgbClr val="326B77"/>
              </a:solidFill>
              <a:latin typeface="Raleway" panose="020B0503030101060003" pitchFamily="34" charset="-18"/>
            </a:endParaRPr>
          </a:p>
        </p:txBody>
      </p:sp>
      <p:sp>
        <p:nvSpPr>
          <p:cNvPr id="42" name="Rectangle 10">
            <a:extLst>
              <a:ext uri="{FF2B5EF4-FFF2-40B4-BE49-F238E27FC236}">
                <a16:creationId xmlns:a16="http://schemas.microsoft.com/office/drawing/2014/main" id="{AC4EED3A-1E70-4C1A-B924-E5D315C0AC93}"/>
              </a:ext>
            </a:extLst>
          </p:cNvPr>
          <p:cNvSpPr/>
          <p:nvPr/>
        </p:nvSpPr>
        <p:spPr>
          <a:xfrm rot="16200000">
            <a:off x="6218596" y="4278702"/>
            <a:ext cx="3116600" cy="439862"/>
          </a:xfrm>
          <a:prstGeom prst="rect">
            <a:avLst/>
          </a:prstGeom>
          <a:solidFill>
            <a:srgbClr val="326B77">
              <a:alpha val="55000"/>
            </a:srgbClr>
          </a:soli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r>
              <a:rPr lang="sk-SK" altLang="ko-KR" spc="600" dirty="0">
                <a:solidFill>
                  <a:schemeClr val="bg1"/>
                </a:solidFill>
                <a:latin typeface="Raleway" panose="020B0503030101060003" pitchFamily="34" charset="-18"/>
              </a:rPr>
              <a:t>Okná, dvere</a:t>
            </a:r>
            <a:endParaRPr lang="ko-KR" altLang="en-US" spc="600" dirty="0">
              <a:solidFill>
                <a:schemeClr val="bg1"/>
              </a:solidFill>
              <a:latin typeface="Raleway" panose="020B0503030101060003" pitchFamily="34" charset="-18"/>
            </a:endParaRPr>
          </a:p>
        </p:txBody>
      </p:sp>
      <p:sp>
        <p:nvSpPr>
          <p:cNvPr id="43" name="Rectangle 16">
            <a:extLst>
              <a:ext uri="{FF2B5EF4-FFF2-40B4-BE49-F238E27FC236}">
                <a16:creationId xmlns:a16="http://schemas.microsoft.com/office/drawing/2014/main" id="{51E18BC1-8868-4511-8147-08E8F4440D24}"/>
              </a:ext>
            </a:extLst>
          </p:cNvPr>
          <p:cNvSpPr/>
          <p:nvPr/>
        </p:nvSpPr>
        <p:spPr>
          <a:xfrm>
            <a:off x="7609888" y="2978288"/>
            <a:ext cx="341158" cy="399956"/>
          </a:xfrm>
          <a:prstGeom prst="rect">
            <a:avLst/>
          </a:prstGeom>
          <a:solidFill>
            <a:schemeClr val="tx1"/>
          </a:soli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ko-KR" sz="1200" dirty="0">
                <a:solidFill>
                  <a:schemeClr val="bg1"/>
                </a:solidFill>
                <a:latin typeface="Raleway" panose="020B0503030101060003" pitchFamily="34" charset="-18"/>
              </a:rPr>
              <a:t>4</a:t>
            </a:r>
            <a:endParaRPr lang="ko-KR" altLang="en-US" sz="1200" dirty="0">
              <a:solidFill>
                <a:schemeClr val="bg1"/>
              </a:solidFill>
              <a:latin typeface="Raleway" panose="020B0503030101060003" pitchFamily="34" charset="-18"/>
            </a:endParaRPr>
          </a:p>
        </p:txBody>
      </p:sp>
      <p:sp>
        <p:nvSpPr>
          <p:cNvPr id="44" name="Rectangle 11">
            <a:extLst>
              <a:ext uri="{FF2B5EF4-FFF2-40B4-BE49-F238E27FC236}">
                <a16:creationId xmlns:a16="http://schemas.microsoft.com/office/drawing/2014/main" id="{5E00F042-E99C-4F5C-999C-6D2D5B632345}"/>
              </a:ext>
            </a:extLst>
          </p:cNvPr>
          <p:cNvSpPr/>
          <p:nvPr/>
        </p:nvSpPr>
        <p:spPr>
          <a:xfrm rot="16200000">
            <a:off x="8145066" y="4261678"/>
            <a:ext cx="3116601" cy="452767"/>
          </a:xfrm>
          <a:prstGeom prst="rect">
            <a:avLst/>
          </a:prstGeom>
          <a:solidFill>
            <a:schemeClr val="accent6">
              <a:alpha val="55000"/>
            </a:schemeClr>
          </a:soli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r>
              <a:rPr lang="sk-SK" altLang="ko-KR" spc="600" dirty="0">
                <a:solidFill>
                  <a:schemeClr val="bg1"/>
                </a:solidFill>
                <a:latin typeface="Raleway" panose="020B0503030101060003" pitchFamily="34" charset="-18"/>
              </a:rPr>
              <a:t>Iné opatrenia</a:t>
            </a:r>
            <a:endParaRPr lang="ko-KR" altLang="en-US" spc="600" dirty="0">
              <a:solidFill>
                <a:schemeClr val="bg1"/>
              </a:solidFill>
              <a:latin typeface="Raleway" panose="020B0503030101060003" pitchFamily="34" charset="-18"/>
            </a:endParaRPr>
          </a:p>
        </p:txBody>
      </p:sp>
      <p:sp>
        <p:nvSpPr>
          <p:cNvPr id="45" name="Rectangle 17">
            <a:extLst>
              <a:ext uri="{FF2B5EF4-FFF2-40B4-BE49-F238E27FC236}">
                <a16:creationId xmlns:a16="http://schemas.microsoft.com/office/drawing/2014/main" id="{EF506DB9-F647-412E-AE31-FBDF0A711181}"/>
              </a:ext>
            </a:extLst>
          </p:cNvPr>
          <p:cNvSpPr/>
          <p:nvPr/>
        </p:nvSpPr>
        <p:spPr>
          <a:xfrm>
            <a:off x="9537436" y="2991243"/>
            <a:ext cx="339999" cy="353529"/>
          </a:xfrm>
          <a:prstGeom prst="rect">
            <a:avLst/>
          </a:prstGeom>
          <a:solidFill>
            <a:schemeClr val="tx1"/>
          </a:soli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ko-KR" sz="1200" dirty="0">
                <a:solidFill>
                  <a:schemeClr val="bg1"/>
                </a:solidFill>
                <a:latin typeface="Raleway" panose="020B0503030101060003" pitchFamily="34" charset="-18"/>
              </a:rPr>
              <a:t>5</a:t>
            </a:r>
            <a:endParaRPr lang="ko-KR" altLang="en-US" sz="1200" dirty="0">
              <a:solidFill>
                <a:schemeClr val="bg1"/>
              </a:solidFill>
              <a:latin typeface="Raleway" panose="020B0503030101060003" pitchFamily="34" charset="-18"/>
            </a:endParaRPr>
          </a:p>
        </p:txBody>
      </p:sp>
      <p:sp>
        <p:nvSpPr>
          <p:cNvPr id="46" name="Rectangle 11">
            <a:extLst>
              <a:ext uri="{FF2B5EF4-FFF2-40B4-BE49-F238E27FC236}">
                <a16:creationId xmlns:a16="http://schemas.microsoft.com/office/drawing/2014/main" id="{2CA8900C-A172-4D93-9022-CA10364D41B3}"/>
              </a:ext>
            </a:extLst>
          </p:cNvPr>
          <p:cNvSpPr/>
          <p:nvPr/>
        </p:nvSpPr>
        <p:spPr>
          <a:xfrm rot="16200000">
            <a:off x="10076068" y="4269972"/>
            <a:ext cx="3116601" cy="452767"/>
          </a:xfrm>
          <a:prstGeom prst="rect">
            <a:avLst/>
          </a:prstGeom>
          <a:solidFill>
            <a:srgbClr val="326B77">
              <a:alpha val="55000"/>
            </a:srgbClr>
          </a:soli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r>
              <a:rPr lang="sk-SK" altLang="ko-KR" spc="600" dirty="0">
                <a:solidFill>
                  <a:schemeClr val="bg1"/>
                </a:solidFill>
                <a:latin typeface="Raleway" panose="020B0503030101060003" pitchFamily="34" charset="-18"/>
              </a:rPr>
              <a:t>Dokumentácia</a:t>
            </a:r>
            <a:endParaRPr lang="ko-KR" altLang="en-US" spc="600" dirty="0">
              <a:solidFill>
                <a:schemeClr val="bg1"/>
              </a:solidFill>
              <a:latin typeface="Raleway" panose="020B0503030101060003" pitchFamily="34" charset="-18"/>
            </a:endParaRPr>
          </a:p>
        </p:txBody>
      </p:sp>
      <p:sp>
        <p:nvSpPr>
          <p:cNvPr id="48" name="Rectangle 17">
            <a:extLst>
              <a:ext uri="{FF2B5EF4-FFF2-40B4-BE49-F238E27FC236}">
                <a16:creationId xmlns:a16="http://schemas.microsoft.com/office/drawing/2014/main" id="{7220402C-05D2-4DE7-A740-EFC557F645CE}"/>
              </a:ext>
            </a:extLst>
          </p:cNvPr>
          <p:cNvSpPr/>
          <p:nvPr/>
        </p:nvSpPr>
        <p:spPr>
          <a:xfrm>
            <a:off x="11464368" y="2991478"/>
            <a:ext cx="339999" cy="353529"/>
          </a:xfrm>
          <a:prstGeom prst="rect">
            <a:avLst/>
          </a:prstGeom>
          <a:solidFill>
            <a:schemeClr val="tx1"/>
          </a:soli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r>
              <a:rPr lang="sk-SK" altLang="ko-KR" sz="1200" dirty="0">
                <a:solidFill>
                  <a:schemeClr val="bg1"/>
                </a:solidFill>
                <a:latin typeface="Raleway" panose="020B0503030101060003" pitchFamily="34" charset="-18"/>
              </a:rPr>
              <a:t>6</a:t>
            </a:r>
            <a:endParaRPr lang="ko-KR" altLang="en-US" sz="1200" dirty="0">
              <a:solidFill>
                <a:schemeClr val="bg1"/>
              </a:solidFill>
              <a:latin typeface="Raleway" panose="020B0503030101060003" pitchFamily="34" charset="-18"/>
            </a:endParaRPr>
          </a:p>
        </p:txBody>
      </p:sp>
      <p:sp>
        <p:nvSpPr>
          <p:cNvPr id="49" name="TextBox 41">
            <a:extLst>
              <a:ext uri="{FF2B5EF4-FFF2-40B4-BE49-F238E27FC236}">
                <a16:creationId xmlns:a16="http://schemas.microsoft.com/office/drawing/2014/main" id="{6320E36F-EE1C-4F76-9C9A-53D1BF1E648B}"/>
              </a:ext>
            </a:extLst>
          </p:cNvPr>
          <p:cNvSpPr txBox="1"/>
          <p:nvPr/>
        </p:nvSpPr>
        <p:spPr>
          <a:xfrm>
            <a:off x="9881718" y="3675868"/>
            <a:ext cx="1490990" cy="1384995"/>
          </a:xfrm>
          <a:prstGeom prst="rect">
            <a:avLst/>
          </a:prstGeom>
          <a:noFill/>
        </p:spPr>
        <p:txBody>
          <a:bodyPr wrap="square" rtlCol="0" anchor="t">
            <a:spAutoFit/>
          </a:bodyPr>
          <a:lstStyle/>
          <a:p>
            <a:pPr>
              <a:lnSpc>
                <a:spcPct val="150000"/>
              </a:lnSpc>
            </a:pPr>
            <a:r>
              <a:rPr lang="sk-SK" altLang="ko-KR" sz="1400" dirty="0">
                <a:ln w="3175">
                  <a:solidFill>
                    <a:schemeClr val="tx1">
                      <a:alpha val="45000"/>
                    </a:schemeClr>
                  </a:solidFill>
                </a:ln>
                <a:latin typeface="Raleway" panose="020B0503030101060003" pitchFamily="34" charset="-18"/>
              </a:rPr>
              <a:t>- projektová </a:t>
            </a:r>
            <a:br>
              <a:rPr lang="sk-SK" altLang="ko-KR" sz="1400" dirty="0">
                <a:ln w="3175">
                  <a:solidFill>
                    <a:schemeClr val="tx1">
                      <a:alpha val="45000"/>
                    </a:schemeClr>
                  </a:solidFill>
                </a:ln>
                <a:latin typeface="Raleway" panose="020B0503030101060003" pitchFamily="34" charset="-18"/>
              </a:rPr>
            </a:br>
            <a:r>
              <a:rPr lang="sk-SK" altLang="ko-KR" sz="1400" dirty="0">
                <a:ln w="3175">
                  <a:solidFill>
                    <a:schemeClr val="tx1">
                      <a:alpha val="45000"/>
                    </a:schemeClr>
                  </a:solidFill>
                </a:ln>
                <a:latin typeface="Raleway" panose="020B0503030101060003" pitchFamily="34" charset="-18"/>
              </a:rPr>
              <a:t>  dokumentácia</a:t>
            </a:r>
          </a:p>
          <a:p>
            <a:pPr>
              <a:lnSpc>
                <a:spcPct val="150000"/>
              </a:lnSpc>
            </a:pPr>
            <a:r>
              <a:rPr lang="sk-SK" altLang="ko-KR" sz="1400" dirty="0">
                <a:ln w="3175">
                  <a:solidFill>
                    <a:schemeClr val="tx1">
                      <a:alpha val="45000"/>
                    </a:schemeClr>
                  </a:solidFill>
                </a:ln>
                <a:latin typeface="Raleway" panose="020B0503030101060003" pitchFamily="34" charset="-18"/>
              </a:rPr>
              <a:t>- energetický </a:t>
            </a:r>
            <a:br>
              <a:rPr lang="sk-SK" altLang="ko-KR" sz="1400" dirty="0">
                <a:ln w="3175">
                  <a:solidFill>
                    <a:schemeClr val="tx1">
                      <a:alpha val="45000"/>
                    </a:schemeClr>
                  </a:solidFill>
                </a:ln>
                <a:latin typeface="Raleway" panose="020B0503030101060003" pitchFamily="34" charset="-18"/>
              </a:rPr>
            </a:br>
            <a:r>
              <a:rPr lang="sk-SK" altLang="ko-KR" sz="1400" dirty="0">
                <a:ln w="3175">
                  <a:solidFill>
                    <a:schemeClr val="tx1">
                      <a:alpha val="45000"/>
                    </a:schemeClr>
                  </a:solidFill>
                </a:ln>
                <a:latin typeface="Raleway" panose="020B0503030101060003" pitchFamily="34" charset="-18"/>
              </a:rPr>
              <a:t>  certifikát</a:t>
            </a:r>
            <a:endParaRPr lang="en-US" altLang="ko-KR" sz="1400" dirty="0">
              <a:ln w="3175">
                <a:solidFill>
                  <a:schemeClr val="tx1">
                    <a:alpha val="45000"/>
                  </a:schemeClr>
                </a:solidFill>
              </a:ln>
              <a:latin typeface="Raleway" panose="020B0503030101060003" pitchFamily="34" charset="-18"/>
            </a:endParaRPr>
          </a:p>
        </p:txBody>
      </p:sp>
      <p:pic>
        <p:nvPicPr>
          <p:cNvPr id="1026" name="Picture 2" descr="Project Documentation and Its Importance">
            <a:extLst>
              <a:ext uri="{FF2B5EF4-FFF2-40B4-BE49-F238E27FC236}">
                <a16:creationId xmlns:a16="http://schemas.microsoft.com/office/drawing/2014/main" id="{BC204207-DF76-475B-8DBF-6ABBFE42014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717"/>
          <a:stretch/>
        </p:blipFill>
        <p:spPr bwMode="auto">
          <a:xfrm>
            <a:off x="9926554" y="909114"/>
            <a:ext cx="1917933" cy="1853842"/>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41">
            <a:extLst>
              <a:ext uri="{FF2B5EF4-FFF2-40B4-BE49-F238E27FC236}">
                <a16:creationId xmlns:a16="http://schemas.microsoft.com/office/drawing/2014/main" id="{32DFABD8-58D3-4BA6-BC82-1DB8560E62CA}"/>
              </a:ext>
            </a:extLst>
          </p:cNvPr>
          <p:cNvSpPr txBox="1"/>
          <p:nvPr/>
        </p:nvSpPr>
        <p:spPr>
          <a:xfrm>
            <a:off x="315971" y="3702480"/>
            <a:ext cx="1657290" cy="2031325"/>
          </a:xfrm>
          <a:prstGeom prst="rect">
            <a:avLst/>
          </a:prstGeom>
          <a:noFill/>
        </p:spPr>
        <p:txBody>
          <a:bodyPr wrap="square" rtlCol="0" anchor="t">
            <a:spAutoFit/>
          </a:bodyPr>
          <a:lstStyle/>
          <a:p>
            <a:pPr>
              <a:lnSpc>
                <a:spcPct val="150000"/>
              </a:lnSpc>
            </a:pPr>
            <a:r>
              <a:rPr lang="sk-SK" altLang="ko-KR" sz="1400" dirty="0">
                <a:ln w="3175">
                  <a:solidFill>
                    <a:schemeClr val="tx1">
                      <a:alpha val="45000"/>
                    </a:schemeClr>
                  </a:solidFill>
                </a:ln>
                <a:latin typeface="Raleway" panose="020B0503030101060003" pitchFamily="34" charset="-18"/>
              </a:rPr>
              <a:t>- obvodový </a:t>
            </a:r>
            <a:br>
              <a:rPr lang="sk-SK" altLang="ko-KR" sz="1400" dirty="0">
                <a:ln w="3175">
                  <a:solidFill>
                    <a:schemeClr val="tx1">
                      <a:alpha val="45000"/>
                    </a:schemeClr>
                  </a:solidFill>
                </a:ln>
                <a:latin typeface="Raleway" panose="020B0503030101060003" pitchFamily="34" charset="-18"/>
              </a:rPr>
            </a:br>
            <a:r>
              <a:rPr lang="sk-SK" altLang="ko-KR" sz="1400" dirty="0">
                <a:ln w="3175">
                  <a:solidFill>
                    <a:schemeClr val="tx1">
                      <a:alpha val="45000"/>
                    </a:schemeClr>
                  </a:solidFill>
                </a:ln>
                <a:latin typeface="Raleway" panose="020B0503030101060003" pitchFamily="34" charset="-18"/>
              </a:rPr>
              <a:t>   plášť</a:t>
            </a:r>
          </a:p>
          <a:p>
            <a:pPr>
              <a:lnSpc>
                <a:spcPct val="150000"/>
              </a:lnSpc>
            </a:pPr>
            <a:r>
              <a:rPr lang="sk-SK" altLang="ko-KR" sz="1400" dirty="0">
                <a:ln w="3175">
                  <a:solidFill>
                    <a:schemeClr val="tx1">
                      <a:alpha val="45000"/>
                    </a:schemeClr>
                  </a:solidFill>
                </a:ln>
                <a:latin typeface="Raleway" panose="020B0503030101060003" pitchFamily="34" charset="-18"/>
              </a:rPr>
              <a:t>- strešný plášť</a:t>
            </a:r>
          </a:p>
          <a:p>
            <a:pPr>
              <a:lnSpc>
                <a:spcPct val="150000"/>
              </a:lnSpc>
            </a:pPr>
            <a:r>
              <a:rPr lang="sk-SK" altLang="ko-KR" sz="1400" dirty="0">
                <a:ln w="3175">
                  <a:solidFill>
                    <a:schemeClr val="tx1">
                      <a:alpha val="45000"/>
                    </a:schemeClr>
                  </a:solidFill>
                </a:ln>
                <a:latin typeface="Raleway" panose="020B0503030101060003" pitchFamily="34" charset="-18"/>
              </a:rPr>
              <a:t>- podlaha</a:t>
            </a:r>
          </a:p>
          <a:p>
            <a:pPr>
              <a:lnSpc>
                <a:spcPct val="150000"/>
              </a:lnSpc>
            </a:pPr>
            <a:r>
              <a:rPr lang="sk-SK" altLang="ko-KR" sz="1400" dirty="0">
                <a:ln w="3175">
                  <a:solidFill>
                    <a:schemeClr val="tx1">
                      <a:alpha val="45000"/>
                    </a:schemeClr>
                  </a:solidFill>
                </a:ln>
                <a:latin typeface="Raleway" panose="020B0503030101060003" pitchFamily="34" charset="-18"/>
              </a:rPr>
              <a:t>- strop</a:t>
            </a:r>
          </a:p>
          <a:p>
            <a:pPr>
              <a:lnSpc>
                <a:spcPct val="150000"/>
              </a:lnSpc>
            </a:pPr>
            <a:r>
              <a:rPr lang="sk-SK" altLang="ko-KR" sz="1400" dirty="0">
                <a:ln w="3175">
                  <a:solidFill>
                    <a:schemeClr val="tx1">
                      <a:alpha val="45000"/>
                    </a:schemeClr>
                  </a:solidFill>
                </a:ln>
                <a:latin typeface="Raleway" panose="020B0503030101060003" pitchFamily="34" charset="-18"/>
              </a:rPr>
              <a:t>- strecha</a:t>
            </a:r>
          </a:p>
        </p:txBody>
      </p:sp>
      <p:sp>
        <p:nvSpPr>
          <p:cNvPr id="52" name="TextBox 41">
            <a:extLst>
              <a:ext uri="{FF2B5EF4-FFF2-40B4-BE49-F238E27FC236}">
                <a16:creationId xmlns:a16="http://schemas.microsoft.com/office/drawing/2014/main" id="{35444F79-0824-4AA2-8F94-9BF1F54FB6E8}"/>
              </a:ext>
            </a:extLst>
          </p:cNvPr>
          <p:cNvSpPr txBox="1"/>
          <p:nvPr/>
        </p:nvSpPr>
        <p:spPr>
          <a:xfrm>
            <a:off x="6143885" y="3735111"/>
            <a:ext cx="1531934" cy="1061829"/>
          </a:xfrm>
          <a:prstGeom prst="rect">
            <a:avLst/>
          </a:prstGeom>
          <a:noFill/>
        </p:spPr>
        <p:txBody>
          <a:bodyPr wrap="square" rtlCol="0" anchor="t">
            <a:spAutoFit/>
          </a:bodyPr>
          <a:lstStyle/>
          <a:p>
            <a:pPr>
              <a:lnSpc>
                <a:spcPct val="150000"/>
              </a:lnSpc>
            </a:pPr>
            <a:r>
              <a:rPr lang="sk-SK" altLang="ko-KR" sz="1400" dirty="0">
                <a:ln w="3175">
                  <a:solidFill>
                    <a:schemeClr val="tx1">
                      <a:alpha val="45000"/>
                    </a:schemeClr>
                  </a:solidFill>
                </a:ln>
                <a:latin typeface="Raleway" panose="020B0503030101060003" pitchFamily="34" charset="-18"/>
              </a:rPr>
              <a:t>- výmena </a:t>
            </a:r>
            <a:br>
              <a:rPr lang="sk-SK" altLang="ko-KR" sz="1400" dirty="0">
                <a:ln w="3175">
                  <a:solidFill>
                    <a:schemeClr val="tx1">
                      <a:alpha val="45000"/>
                    </a:schemeClr>
                  </a:solidFill>
                </a:ln>
                <a:latin typeface="Raleway" panose="020B0503030101060003" pitchFamily="34" charset="-18"/>
              </a:rPr>
            </a:br>
            <a:r>
              <a:rPr lang="sk-SK" altLang="ko-KR" sz="1400" dirty="0">
                <a:ln w="3175">
                  <a:solidFill>
                    <a:schemeClr val="tx1">
                      <a:alpha val="45000"/>
                    </a:schemeClr>
                  </a:solidFill>
                </a:ln>
                <a:latin typeface="Raleway" panose="020B0503030101060003" pitchFamily="34" charset="-18"/>
              </a:rPr>
              <a:t> otvorových </a:t>
            </a:r>
            <a:br>
              <a:rPr lang="sk-SK" altLang="ko-KR" sz="1400" dirty="0">
                <a:ln w="3175">
                  <a:solidFill>
                    <a:schemeClr val="tx1">
                      <a:alpha val="45000"/>
                    </a:schemeClr>
                  </a:solidFill>
                </a:ln>
                <a:latin typeface="Raleway" panose="020B0503030101060003" pitchFamily="34" charset="-18"/>
              </a:rPr>
            </a:br>
            <a:r>
              <a:rPr lang="sk-SK" altLang="ko-KR" sz="1400" dirty="0">
                <a:ln w="3175">
                  <a:solidFill>
                    <a:schemeClr val="tx1">
                      <a:alpha val="45000"/>
                    </a:schemeClr>
                  </a:solidFill>
                </a:ln>
                <a:latin typeface="Raleway" panose="020B0503030101060003" pitchFamily="34" charset="-18"/>
              </a:rPr>
              <a:t> konštrukcií</a:t>
            </a:r>
          </a:p>
        </p:txBody>
      </p:sp>
      <p:sp>
        <p:nvSpPr>
          <p:cNvPr id="53" name="TextBox 41">
            <a:extLst>
              <a:ext uri="{FF2B5EF4-FFF2-40B4-BE49-F238E27FC236}">
                <a16:creationId xmlns:a16="http://schemas.microsoft.com/office/drawing/2014/main" id="{97CFE642-D345-49AC-B470-36D0106582C1}"/>
              </a:ext>
            </a:extLst>
          </p:cNvPr>
          <p:cNvSpPr txBox="1"/>
          <p:nvPr/>
        </p:nvSpPr>
        <p:spPr>
          <a:xfrm>
            <a:off x="2231630" y="3711140"/>
            <a:ext cx="1553749" cy="1384995"/>
          </a:xfrm>
          <a:prstGeom prst="rect">
            <a:avLst/>
          </a:prstGeom>
          <a:noFill/>
        </p:spPr>
        <p:txBody>
          <a:bodyPr wrap="square" rtlCol="0" anchor="t">
            <a:spAutoFit/>
          </a:bodyPr>
          <a:lstStyle/>
          <a:p>
            <a:pPr>
              <a:lnSpc>
                <a:spcPct val="150000"/>
              </a:lnSpc>
            </a:pPr>
            <a:r>
              <a:rPr lang="sk-SK" altLang="ko-KR" sz="1400" dirty="0">
                <a:ln w="3175">
                  <a:solidFill>
                    <a:schemeClr val="tx1">
                      <a:alpha val="45000"/>
                    </a:schemeClr>
                  </a:solidFill>
                </a:ln>
                <a:latin typeface="Raleway" panose="020B0503030101060003" pitchFamily="34" charset="-18"/>
              </a:rPr>
              <a:t>- výmena kotla </a:t>
            </a:r>
            <a:br>
              <a:rPr lang="sk-SK" altLang="ko-KR" sz="1400" dirty="0">
                <a:ln w="3175">
                  <a:solidFill>
                    <a:schemeClr val="tx1">
                      <a:alpha val="45000"/>
                    </a:schemeClr>
                  </a:solidFill>
                </a:ln>
                <a:latin typeface="Raleway" panose="020B0503030101060003" pitchFamily="34" charset="-18"/>
              </a:rPr>
            </a:br>
            <a:r>
              <a:rPr lang="sk-SK" altLang="ko-KR" sz="1400" dirty="0">
                <a:ln w="3175">
                  <a:solidFill>
                    <a:schemeClr val="tx1">
                      <a:alpha val="45000"/>
                    </a:schemeClr>
                  </a:solidFill>
                </a:ln>
                <a:latin typeface="Raleway" panose="020B0503030101060003" pitchFamily="34" charset="-18"/>
              </a:rPr>
              <a:t>  </a:t>
            </a:r>
            <a:r>
              <a:rPr lang="sk-SK" altLang="ko-KR" sz="1400">
                <a:ln w="3175">
                  <a:solidFill>
                    <a:schemeClr val="tx1">
                      <a:alpha val="45000"/>
                    </a:schemeClr>
                  </a:solidFill>
                </a:ln>
                <a:latin typeface="Raleway" panose="020B0503030101060003" pitchFamily="34" charset="-18"/>
              </a:rPr>
              <a:t>za plynový*, </a:t>
            </a:r>
            <a:r>
              <a:rPr lang="sk-SK" altLang="ko-KR" sz="1400" dirty="0">
                <a:ln w="3175">
                  <a:solidFill>
                    <a:schemeClr val="tx1">
                      <a:alpha val="45000"/>
                    </a:schemeClr>
                  </a:solidFill>
                </a:ln>
                <a:latin typeface="Raleway" panose="020B0503030101060003" pitchFamily="34" charset="-18"/>
              </a:rPr>
              <a:t/>
            </a:r>
            <a:br>
              <a:rPr lang="sk-SK" altLang="ko-KR" sz="1400" dirty="0">
                <a:ln w="3175">
                  <a:solidFill>
                    <a:schemeClr val="tx1">
                      <a:alpha val="45000"/>
                    </a:schemeClr>
                  </a:solidFill>
                </a:ln>
                <a:latin typeface="Raleway" panose="020B0503030101060003" pitchFamily="34" charset="-18"/>
              </a:rPr>
            </a:br>
            <a:r>
              <a:rPr lang="sk-SK" altLang="ko-KR" sz="1400" dirty="0">
                <a:ln w="3175">
                  <a:solidFill>
                    <a:schemeClr val="tx1">
                      <a:alpha val="45000"/>
                    </a:schemeClr>
                  </a:solidFill>
                </a:ln>
                <a:latin typeface="Raleway" panose="020B0503030101060003" pitchFamily="34" charset="-18"/>
              </a:rPr>
              <a:t>  elektrický, </a:t>
            </a:r>
            <a:br>
              <a:rPr lang="sk-SK" altLang="ko-KR" sz="1400" dirty="0">
                <a:ln w="3175">
                  <a:solidFill>
                    <a:schemeClr val="tx1">
                      <a:alpha val="45000"/>
                    </a:schemeClr>
                  </a:solidFill>
                </a:ln>
                <a:latin typeface="Raleway" panose="020B0503030101060003" pitchFamily="34" charset="-18"/>
              </a:rPr>
            </a:br>
            <a:r>
              <a:rPr lang="sk-SK" altLang="ko-KR" sz="1400" dirty="0">
                <a:ln w="3175">
                  <a:solidFill>
                    <a:schemeClr val="tx1">
                      <a:alpha val="45000"/>
                    </a:schemeClr>
                  </a:solidFill>
                </a:ln>
                <a:latin typeface="Raleway" panose="020B0503030101060003" pitchFamily="34" charset="-18"/>
              </a:rPr>
              <a:t>  iné</a:t>
            </a:r>
          </a:p>
        </p:txBody>
      </p:sp>
      <p:sp>
        <p:nvSpPr>
          <p:cNvPr id="54" name="TextBox 41">
            <a:extLst>
              <a:ext uri="{FF2B5EF4-FFF2-40B4-BE49-F238E27FC236}">
                <a16:creationId xmlns:a16="http://schemas.microsoft.com/office/drawing/2014/main" id="{5EF02B52-7A89-4609-90A0-AF7575940514}"/>
              </a:ext>
            </a:extLst>
          </p:cNvPr>
          <p:cNvSpPr txBox="1"/>
          <p:nvPr/>
        </p:nvSpPr>
        <p:spPr>
          <a:xfrm>
            <a:off x="4035701" y="3735111"/>
            <a:ext cx="1711243" cy="2677656"/>
          </a:xfrm>
          <a:prstGeom prst="rect">
            <a:avLst/>
          </a:prstGeom>
          <a:noFill/>
        </p:spPr>
        <p:txBody>
          <a:bodyPr wrap="square" rtlCol="0" anchor="t">
            <a:spAutoFit/>
          </a:bodyPr>
          <a:lstStyle/>
          <a:p>
            <a:pPr>
              <a:lnSpc>
                <a:spcPct val="150000"/>
              </a:lnSpc>
            </a:pPr>
            <a:r>
              <a:rPr lang="sk-SK" altLang="ko-KR" sz="1400" dirty="0">
                <a:ln w="3175">
                  <a:solidFill>
                    <a:schemeClr val="tx1">
                      <a:alpha val="45000"/>
                    </a:schemeClr>
                  </a:solidFill>
                </a:ln>
                <a:latin typeface="Raleway" panose="020B0503030101060003" pitchFamily="34" charset="-18"/>
              </a:rPr>
              <a:t>- solárne panely</a:t>
            </a:r>
          </a:p>
          <a:p>
            <a:pPr>
              <a:lnSpc>
                <a:spcPct val="150000"/>
              </a:lnSpc>
            </a:pPr>
            <a:r>
              <a:rPr lang="sk-SK" altLang="ko-KR" sz="1400" dirty="0">
                <a:ln w="3175">
                  <a:solidFill>
                    <a:schemeClr val="tx1">
                      <a:alpha val="45000"/>
                    </a:schemeClr>
                  </a:solidFill>
                </a:ln>
                <a:latin typeface="Raleway" panose="020B0503030101060003" pitchFamily="34" charset="-18"/>
              </a:rPr>
              <a:t>- </a:t>
            </a:r>
            <a:r>
              <a:rPr lang="sk-SK" altLang="ko-KR" sz="1400" dirty="0" err="1">
                <a:ln w="3175">
                  <a:solidFill>
                    <a:schemeClr val="tx1">
                      <a:alpha val="45000"/>
                    </a:schemeClr>
                  </a:solidFill>
                </a:ln>
                <a:latin typeface="Raleway" panose="020B0503030101060003" pitchFamily="34" charset="-18"/>
              </a:rPr>
              <a:t>fotovoltaické</a:t>
            </a:r>
            <a:r>
              <a:rPr lang="sk-SK" altLang="ko-KR" sz="1400" dirty="0">
                <a:ln w="3175">
                  <a:solidFill>
                    <a:schemeClr val="tx1">
                      <a:alpha val="45000"/>
                    </a:schemeClr>
                  </a:solidFill>
                </a:ln>
                <a:latin typeface="Raleway" panose="020B0503030101060003" pitchFamily="34" charset="-18"/>
              </a:rPr>
              <a:t>   </a:t>
            </a:r>
            <a:br>
              <a:rPr lang="sk-SK" altLang="ko-KR" sz="1400" dirty="0">
                <a:ln w="3175">
                  <a:solidFill>
                    <a:schemeClr val="tx1">
                      <a:alpha val="45000"/>
                    </a:schemeClr>
                  </a:solidFill>
                </a:ln>
                <a:latin typeface="Raleway" panose="020B0503030101060003" pitchFamily="34" charset="-18"/>
              </a:rPr>
            </a:br>
            <a:r>
              <a:rPr lang="sk-SK" altLang="ko-KR" sz="1400" dirty="0">
                <a:ln w="3175">
                  <a:solidFill>
                    <a:schemeClr val="tx1">
                      <a:alpha val="45000"/>
                    </a:schemeClr>
                  </a:solidFill>
                </a:ln>
                <a:latin typeface="Raleway" panose="020B0503030101060003" pitchFamily="34" charset="-18"/>
              </a:rPr>
              <a:t>   panely</a:t>
            </a:r>
          </a:p>
          <a:p>
            <a:pPr>
              <a:lnSpc>
                <a:spcPct val="150000"/>
              </a:lnSpc>
            </a:pPr>
            <a:r>
              <a:rPr lang="sk-SK" altLang="ko-KR" sz="1400" dirty="0">
                <a:ln w="3175">
                  <a:solidFill>
                    <a:schemeClr val="tx1">
                      <a:alpha val="45000"/>
                    </a:schemeClr>
                  </a:solidFill>
                </a:ln>
                <a:latin typeface="Raleway" panose="020B0503030101060003" pitchFamily="34" charset="-18"/>
              </a:rPr>
              <a:t>- tepelné </a:t>
            </a:r>
            <a:br>
              <a:rPr lang="sk-SK" altLang="ko-KR" sz="1400" dirty="0">
                <a:ln w="3175">
                  <a:solidFill>
                    <a:schemeClr val="tx1">
                      <a:alpha val="45000"/>
                    </a:schemeClr>
                  </a:solidFill>
                </a:ln>
                <a:latin typeface="Raleway" panose="020B0503030101060003" pitchFamily="34" charset="-18"/>
              </a:rPr>
            </a:br>
            <a:r>
              <a:rPr lang="sk-SK" altLang="ko-KR" sz="1400" dirty="0">
                <a:ln w="3175">
                  <a:solidFill>
                    <a:schemeClr val="tx1">
                      <a:alpha val="45000"/>
                    </a:schemeClr>
                  </a:solidFill>
                </a:ln>
                <a:latin typeface="Raleway" panose="020B0503030101060003" pitchFamily="34" charset="-18"/>
              </a:rPr>
              <a:t>  čerpadlo</a:t>
            </a:r>
          </a:p>
          <a:p>
            <a:pPr>
              <a:lnSpc>
                <a:spcPct val="150000"/>
              </a:lnSpc>
            </a:pPr>
            <a:r>
              <a:rPr lang="sk-SK" altLang="ko-KR" sz="1400" dirty="0">
                <a:ln w="3175">
                  <a:solidFill>
                    <a:schemeClr val="tx1">
                      <a:alpha val="45000"/>
                    </a:schemeClr>
                  </a:solidFill>
                </a:ln>
                <a:latin typeface="Raleway" panose="020B0503030101060003" pitchFamily="34" charset="-18"/>
              </a:rPr>
              <a:t>- iné</a:t>
            </a:r>
          </a:p>
          <a:p>
            <a:pPr>
              <a:lnSpc>
                <a:spcPct val="150000"/>
              </a:lnSpc>
            </a:pPr>
            <a:endParaRPr lang="sk-SK" altLang="ko-KR" sz="1400" dirty="0">
              <a:ln w="3175">
                <a:solidFill>
                  <a:schemeClr val="tx1">
                    <a:alpha val="45000"/>
                  </a:schemeClr>
                </a:solidFill>
              </a:ln>
              <a:latin typeface="Raleway" panose="020B0503030101060003" pitchFamily="34" charset="-18"/>
            </a:endParaRPr>
          </a:p>
          <a:p>
            <a:pPr>
              <a:lnSpc>
                <a:spcPct val="150000"/>
              </a:lnSpc>
            </a:pPr>
            <a:endParaRPr lang="sk-SK" altLang="ko-KR" sz="1400" dirty="0">
              <a:ln w="3175">
                <a:solidFill>
                  <a:schemeClr val="tx1">
                    <a:alpha val="45000"/>
                  </a:schemeClr>
                </a:solidFill>
              </a:ln>
              <a:latin typeface="Raleway" panose="020B0503030101060003" pitchFamily="34" charset="-18"/>
            </a:endParaRPr>
          </a:p>
        </p:txBody>
      </p:sp>
      <p:sp>
        <p:nvSpPr>
          <p:cNvPr id="55" name="TextBox 41">
            <a:extLst>
              <a:ext uri="{FF2B5EF4-FFF2-40B4-BE49-F238E27FC236}">
                <a16:creationId xmlns:a16="http://schemas.microsoft.com/office/drawing/2014/main" id="{906D27D6-E4B0-4C45-B58D-634A04A6F08F}"/>
              </a:ext>
            </a:extLst>
          </p:cNvPr>
          <p:cNvSpPr txBox="1"/>
          <p:nvPr/>
        </p:nvSpPr>
        <p:spPr>
          <a:xfrm>
            <a:off x="7942924" y="3711140"/>
            <a:ext cx="1605797" cy="1708160"/>
          </a:xfrm>
          <a:prstGeom prst="rect">
            <a:avLst/>
          </a:prstGeom>
          <a:noFill/>
        </p:spPr>
        <p:txBody>
          <a:bodyPr wrap="square" rtlCol="0" anchor="t">
            <a:spAutoFit/>
          </a:bodyPr>
          <a:lstStyle/>
          <a:p>
            <a:pPr>
              <a:lnSpc>
                <a:spcPct val="150000"/>
              </a:lnSpc>
            </a:pPr>
            <a:r>
              <a:rPr lang="sk-SK" altLang="ko-KR" sz="1400" dirty="0">
                <a:ln w="3175">
                  <a:solidFill>
                    <a:schemeClr val="tx1">
                      <a:alpha val="45000"/>
                    </a:schemeClr>
                  </a:solidFill>
                </a:ln>
                <a:latin typeface="Raleway" panose="020B0503030101060003" pitchFamily="34" charset="-18"/>
              </a:rPr>
              <a:t>- zelené strechy</a:t>
            </a:r>
          </a:p>
          <a:p>
            <a:pPr>
              <a:lnSpc>
                <a:spcPct val="150000"/>
              </a:lnSpc>
            </a:pPr>
            <a:r>
              <a:rPr lang="sk-SK" altLang="ko-KR" sz="1400" dirty="0">
                <a:ln w="3175">
                  <a:solidFill>
                    <a:schemeClr val="tx1">
                      <a:alpha val="45000"/>
                    </a:schemeClr>
                  </a:solidFill>
                </a:ln>
                <a:latin typeface="Raleway" panose="020B0503030101060003" pitchFamily="34" charset="-18"/>
              </a:rPr>
              <a:t>- akumulačná </a:t>
            </a:r>
            <a:br>
              <a:rPr lang="sk-SK" altLang="ko-KR" sz="1400" dirty="0">
                <a:ln w="3175">
                  <a:solidFill>
                    <a:schemeClr val="tx1">
                      <a:alpha val="45000"/>
                    </a:schemeClr>
                  </a:solidFill>
                </a:ln>
                <a:latin typeface="Raleway" panose="020B0503030101060003" pitchFamily="34" charset="-18"/>
              </a:rPr>
            </a:br>
            <a:r>
              <a:rPr lang="sk-SK" altLang="ko-KR" sz="1400" dirty="0">
                <a:ln w="3175">
                  <a:solidFill>
                    <a:schemeClr val="tx1">
                      <a:alpha val="45000"/>
                    </a:schemeClr>
                  </a:solidFill>
                </a:ln>
                <a:latin typeface="Raleway" panose="020B0503030101060003" pitchFamily="34" charset="-18"/>
              </a:rPr>
              <a:t>  nádrž na </a:t>
            </a:r>
            <a:br>
              <a:rPr lang="sk-SK" altLang="ko-KR" sz="1400" dirty="0">
                <a:ln w="3175">
                  <a:solidFill>
                    <a:schemeClr val="tx1">
                      <a:alpha val="45000"/>
                    </a:schemeClr>
                  </a:solidFill>
                </a:ln>
                <a:latin typeface="Raleway" panose="020B0503030101060003" pitchFamily="34" charset="-18"/>
              </a:rPr>
            </a:br>
            <a:r>
              <a:rPr lang="sk-SK" altLang="ko-KR" sz="1400" dirty="0">
                <a:ln w="3175">
                  <a:solidFill>
                    <a:schemeClr val="tx1">
                      <a:alpha val="45000"/>
                    </a:schemeClr>
                  </a:solidFill>
                </a:ln>
                <a:latin typeface="Raleway" panose="020B0503030101060003" pitchFamily="34" charset="-18"/>
              </a:rPr>
              <a:t>  dažďovú vodu</a:t>
            </a:r>
          </a:p>
          <a:p>
            <a:pPr>
              <a:lnSpc>
                <a:spcPct val="150000"/>
              </a:lnSpc>
            </a:pPr>
            <a:r>
              <a:rPr lang="sk-SK" altLang="ko-KR" sz="1400" dirty="0">
                <a:ln w="3175">
                  <a:solidFill>
                    <a:schemeClr val="tx1">
                      <a:alpha val="45000"/>
                    </a:schemeClr>
                  </a:solidFill>
                </a:ln>
                <a:latin typeface="Raleway" panose="020B0503030101060003" pitchFamily="34" charset="-18"/>
              </a:rPr>
              <a:t>- azbest</a:t>
            </a:r>
          </a:p>
        </p:txBody>
      </p:sp>
      <p:pic>
        <p:nvPicPr>
          <p:cNvPr id="56" name="Obrázok 55">
            <a:extLst>
              <a:ext uri="{FF2B5EF4-FFF2-40B4-BE49-F238E27FC236}">
                <a16:creationId xmlns:a16="http://schemas.microsoft.com/office/drawing/2014/main" id="{BDCCE342-EFE1-4B35-94DE-30114EFF6897}"/>
              </a:ext>
            </a:extLst>
          </p:cNvPr>
          <p:cNvPicPr>
            <a:picLocks noChangeAspect="1"/>
          </p:cNvPicPr>
          <p:nvPr/>
        </p:nvPicPr>
        <p:blipFill rotWithShape="1">
          <a:blip r:embed="rId6">
            <a:extLst>
              <a:ext uri="{28A0092B-C50C-407E-A947-70E740481C1C}">
                <a14:useLocalDpi xmlns:a14="http://schemas.microsoft.com/office/drawing/2010/main" val="0"/>
              </a:ext>
            </a:extLst>
          </a:blip>
          <a:srcRect b="28206"/>
          <a:stretch/>
        </p:blipFill>
        <p:spPr>
          <a:xfrm>
            <a:off x="7963671" y="904961"/>
            <a:ext cx="1875093" cy="1854510"/>
          </a:xfrm>
          <a:prstGeom prst="rect">
            <a:avLst/>
          </a:prstGeom>
        </p:spPr>
      </p:pic>
      <p:pic>
        <p:nvPicPr>
          <p:cNvPr id="58" name="Obrázok 57">
            <a:extLst>
              <a:ext uri="{FF2B5EF4-FFF2-40B4-BE49-F238E27FC236}">
                <a16:creationId xmlns:a16="http://schemas.microsoft.com/office/drawing/2014/main" id="{161B5C61-5262-400A-9BA6-5602EEFDF4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0900" y="885699"/>
            <a:ext cx="1658115" cy="1854509"/>
          </a:xfrm>
          <a:prstGeom prst="rect">
            <a:avLst/>
          </a:prstGeom>
        </p:spPr>
      </p:pic>
      <p:pic>
        <p:nvPicPr>
          <p:cNvPr id="60" name="Obrázok 59">
            <a:extLst>
              <a:ext uri="{FF2B5EF4-FFF2-40B4-BE49-F238E27FC236}">
                <a16:creationId xmlns:a16="http://schemas.microsoft.com/office/drawing/2014/main" id="{E06CB059-096F-4A50-9557-BBDF4E31503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6344" r="9247"/>
          <a:stretch/>
        </p:blipFill>
        <p:spPr>
          <a:xfrm>
            <a:off x="4023276" y="888412"/>
            <a:ext cx="2028151" cy="1842020"/>
          </a:xfrm>
          <a:prstGeom prst="rect">
            <a:avLst/>
          </a:prstGeom>
        </p:spPr>
      </p:pic>
      <p:pic>
        <p:nvPicPr>
          <p:cNvPr id="62" name="Obrázok 61">
            <a:extLst>
              <a:ext uri="{FF2B5EF4-FFF2-40B4-BE49-F238E27FC236}">
                <a16:creationId xmlns:a16="http://schemas.microsoft.com/office/drawing/2014/main" id="{D98A4071-7141-4FD3-93CC-1B07512FB36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6375" r="17017"/>
          <a:stretch/>
        </p:blipFill>
        <p:spPr>
          <a:xfrm>
            <a:off x="2249850" y="888411"/>
            <a:ext cx="1674096" cy="1842019"/>
          </a:xfrm>
          <a:prstGeom prst="rect">
            <a:avLst/>
          </a:prstGeom>
        </p:spPr>
      </p:pic>
      <p:pic>
        <p:nvPicPr>
          <p:cNvPr id="1024" name="Obrázok 1023">
            <a:extLst>
              <a:ext uri="{FF2B5EF4-FFF2-40B4-BE49-F238E27FC236}">
                <a16:creationId xmlns:a16="http://schemas.microsoft.com/office/drawing/2014/main" id="{43D5262D-84CE-4044-B2A2-355126B8F0A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1348" t="10588" r="15515" b="11395"/>
          <a:stretch/>
        </p:blipFill>
        <p:spPr>
          <a:xfrm>
            <a:off x="322253" y="892298"/>
            <a:ext cx="1877932" cy="1838132"/>
          </a:xfrm>
          <a:prstGeom prst="rect">
            <a:avLst/>
          </a:prstGeom>
        </p:spPr>
      </p:pic>
      <p:sp>
        <p:nvSpPr>
          <p:cNvPr id="57" name="Zástupný symbol dátumu 11">
            <a:extLst>
              <a:ext uri="{FF2B5EF4-FFF2-40B4-BE49-F238E27FC236}">
                <a16:creationId xmlns:a16="http://schemas.microsoft.com/office/drawing/2014/main" id="{0824BA11-99CA-4835-8016-39CB37B0689B}"/>
              </a:ext>
            </a:extLst>
          </p:cNvPr>
          <p:cNvSpPr>
            <a:spLocks noGrp="1"/>
          </p:cNvSpPr>
          <p:nvPr>
            <p:ph type="dt" sz="half" idx="10"/>
          </p:nvPr>
        </p:nvSpPr>
        <p:spPr>
          <a:xfrm>
            <a:off x="838200" y="6356350"/>
            <a:ext cx="2743200" cy="365125"/>
          </a:xfrm>
        </p:spPr>
        <p:txBody>
          <a:bodyPr/>
          <a:lstStyle/>
          <a:p>
            <a:r>
              <a:rPr lang="sk-SK" sz="1300" dirty="0">
                <a:solidFill>
                  <a:schemeClr val="tx1">
                    <a:lumMod val="65000"/>
                    <a:lumOff val="35000"/>
                  </a:schemeClr>
                </a:solidFill>
                <a:latin typeface="Raleway" panose="020B0503030101060003" pitchFamily="34" charset="-18"/>
              </a:rPr>
              <a:t>7. – 8. 9. 2021</a:t>
            </a:r>
          </a:p>
        </p:txBody>
      </p:sp>
    </p:spTree>
    <p:extLst>
      <p:ext uri="{BB962C8B-B14F-4D97-AF65-F5344CB8AC3E}">
        <p14:creationId xmlns:p14="http://schemas.microsoft.com/office/powerpoint/2010/main" val="2076005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ástupný symbol dátumu 11">
            <a:extLst>
              <a:ext uri="{FF2B5EF4-FFF2-40B4-BE49-F238E27FC236}">
                <a16:creationId xmlns:a16="http://schemas.microsoft.com/office/drawing/2014/main" id="{AC48E067-3CC3-48E8-8AAD-EF8DA54AE9F5}"/>
              </a:ext>
            </a:extLst>
          </p:cNvPr>
          <p:cNvSpPr>
            <a:spLocks noGrp="1"/>
          </p:cNvSpPr>
          <p:nvPr>
            <p:ph type="dt" sz="half" idx="10"/>
          </p:nvPr>
        </p:nvSpPr>
        <p:spPr>
          <a:xfrm>
            <a:off x="838200" y="6356350"/>
            <a:ext cx="2743200" cy="365125"/>
          </a:xfrm>
        </p:spPr>
        <p:txBody>
          <a:bodyPr/>
          <a:lstStyle/>
          <a:p>
            <a:r>
              <a:rPr lang="sk-SK" sz="1300" dirty="0">
                <a:solidFill>
                  <a:schemeClr val="tx1">
                    <a:lumMod val="65000"/>
                    <a:lumOff val="35000"/>
                  </a:schemeClr>
                </a:solidFill>
                <a:latin typeface="Raleway" panose="020B0503030101060003" pitchFamily="34" charset="-18"/>
              </a:rPr>
              <a:t>7. – 8. 9. 2021</a:t>
            </a:r>
          </a:p>
        </p:txBody>
      </p:sp>
      <p:sp>
        <p:nvSpPr>
          <p:cNvPr id="26" name="Zástupný symbol päty 12">
            <a:extLst>
              <a:ext uri="{FF2B5EF4-FFF2-40B4-BE49-F238E27FC236}">
                <a16:creationId xmlns:a16="http://schemas.microsoft.com/office/drawing/2014/main" id="{DF2CFA5E-8FB5-4BAC-ACE7-8873051BBD5B}"/>
              </a:ext>
            </a:extLst>
          </p:cNvPr>
          <p:cNvSpPr>
            <a:spLocks noGrp="1"/>
          </p:cNvSpPr>
          <p:nvPr>
            <p:ph type="ftr" sz="quarter" idx="11"/>
          </p:nvPr>
        </p:nvSpPr>
        <p:spPr>
          <a:xfrm>
            <a:off x="3491290" y="6336142"/>
            <a:ext cx="6642246" cy="365125"/>
          </a:xfrm>
        </p:spPr>
        <p:txBody>
          <a:bodyPr/>
          <a:lstStyle/>
          <a:p>
            <a:r>
              <a:rPr lang="sk-SK" sz="1300" dirty="0">
                <a:solidFill>
                  <a:schemeClr val="tx1">
                    <a:lumMod val="65000"/>
                    <a:lumOff val="35000"/>
                  </a:schemeClr>
                </a:solidFill>
                <a:latin typeface="Raleway" panose="020B0503030101060003" pitchFamily="34" charset="-18"/>
              </a:rPr>
              <a:t>Medzinárodná konferencia Efektívne riadenie kvality ovzdušia 2021, Banská Bystrica</a:t>
            </a:r>
          </a:p>
        </p:txBody>
      </p:sp>
      <p:sp>
        <p:nvSpPr>
          <p:cNvPr id="7" name="Nadpis 7"/>
          <p:cNvSpPr txBox="1">
            <a:spLocks/>
          </p:cNvSpPr>
          <p:nvPr/>
        </p:nvSpPr>
        <p:spPr bwMode="auto">
          <a:xfrm>
            <a:off x="1242310" y="817844"/>
            <a:ext cx="9679238" cy="77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defRPr/>
            </a:pPr>
            <a:r>
              <a:rPr lang="sk-SK" sz="3600" b="1" cap="all" dirty="0">
                <a:solidFill>
                  <a:srgbClr val="326B77"/>
                </a:solidFill>
                <a:latin typeface="Raleway" panose="020B0503030101060003" pitchFamily="34" charset="-18"/>
              </a:rPr>
              <a:t>Výzva a jej základné podmienky</a:t>
            </a:r>
            <a:endParaRPr lang="sk-SK" sz="3600" cap="all" dirty="0">
              <a:solidFill>
                <a:srgbClr val="326B77"/>
              </a:solidFill>
              <a:latin typeface="Raleway" panose="020B0503030101060003" pitchFamily="34" charset="-18"/>
            </a:endParaRPr>
          </a:p>
        </p:txBody>
      </p:sp>
      <p:cxnSp>
        <p:nvCxnSpPr>
          <p:cNvPr id="11" name="Rovná spojnica 10"/>
          <p:cNvCxnSpPr/>
          <p:nvPr/>
        </p:nvCxnSpPr>
        <p:spPr>
          <a:xfrm>
            <a:off x="0" y="6256423"/>
            <a:ext cx="12192000" cy="0"/>
          </a:xfrm>
          <a:prstGeom prst="line">
            <a:avLst/>
          </a:prstGeom>
          <a:ln w="19050">
            <a:solidFill>
              <a:srgbClr val="326B77"/>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Zástupný symbol čísla snímky 9"/>
          <p:cNvSpPr>
            <a:spLocks noGrp="1"/>
          </p:cNvSpPr>
          <p:nvPr>
            <p:ph type="sldNum" sz="quarter" idx="12"/>
          </p:nvPr>
        </p:nvSpPr>
        <p:spPr/>
        <p:txBody>
          <a:bodyPr/>
          <a:lstStyle/>
          <a:p>
            <a:fld id="{F8870915-22B9-4D79-BB5D-B7EB349F67F7}" type="slidenum">
              <a:rPr lang="sk-SK" sz="1300" smtClean="0">
                <a:solidFill>
                  <a:schemeClr val="tx1">
                    <a:lumMod val="65000"/>
                    <a:lumOff val="35000"/>
                  </a:schemeClr>
                </a:solidFill>
                <a:latin typeface="Raleway" panose="020B0503030101060003" pitchFamily="34" charset="-18"/>
              </a:rPr>
              <a:t>8</a:t>
            </a:fld>
            <a:r>
              <a:rPr lang="sk-SK" sz="1300" dirty="0">
                <a:solidFill>
                  <a:schemeClr val="tx1">
                    <a:lumMod val="65000"/>
                    <a:lumOff val="35000"/>
                  </a:schemeClr>
                </a:solidFill>
                <a:latin typeface="Raleway" panose="020B0503030101060003" pitchFamily="34" charset="-18"/>
              </a:rPr>
              <a:t>/14</a:t>
            </a:r>
          </a:p>
        </p:txBody>
      </p:sp>
      <p:pic>
        <p:nvPicPr>
          <p:cNvPr id="12" name="Picture 5" descr="logotyp-SAZP-2015-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67232" y="116364"/>
            <a:ext cx="15525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51">
            <a:extLst>
              <a:ext uri="{FF2B5EF4-FFF2-40B4-BE49-F238E27FC236}">
                <a16:creationId xmlns:a16="http://schemas.microsoft.com/office/drawing/2014/main" id="{8D19E474-7144-4E1A-902A-7340D9370E91}"/>
              </a:ext>
            </a:extLst>
          </p:cNvPr>
          <p:cNvGrpSpPr/>
          <p:nvPr/>
        </p:nvGrpSpPr>
        <p:grpSpPr>
          <a:xfrm>
            <a:off x="6202783" y="1956370"/>
            <a:ext cx="5764031" cy="4039517"/>
            <a:chOff x="6729141" y="2674228"/>
            <a:chExt cx="7013081" cy="4572000"/>
          </a:xfrm>
        </p:grpSpPr>
        <p:sp>
          <p:nvSpPr>
            <p:cNvPr id="28" name="Rectangle 52">
              <a:extLst>
                <a:ext uri="{FF2B5EF4-FFF2-40B4-BE49-F238E27FC236}">
                  <a16:creationId xmlns:a16="http://schemas.microsoft.com/office/drawing/2014/main" id="{69C83E3D-9CB6-46AE-9837-3C3C45759656}"/>
                </a:ext>
              </a:extLst>
            </p:cNvPr>
            <p:cNvSpPr/>
            <p:nvPr/>
          </p:nvSpPr>
          <p:spPr>
            <a:xfrm>
              <a:off x="7188370" y="2857109"/>
              <a:ext cx="4058432" cy="548640"/>
            </a:xfrm>
            <a:prstGeom prst="rect">
              <a:avLst/>
            </a:prstGeom>
            <a:solidFill>
              <a:schemeClr val="bg1">
                <a:lumMod val="95000"/>
              </a:schemeClr>
            </a:solidFill>
            <a:ln w="25400" cap="rnd">
              <a:noFill/>
              <a:round/>
            </a:ln>
            <a:effectLst/>
            <a:scene3d>
              <a:camera prst="orthographicFront"/>
              <a:lightRig rig="soft" dir="t"/>
            </a:scene3d>
            <a:sp3d>
              <a:bevelT w="0" h="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latin typeface="Raleway" panose="020B0503030101060003" pitchFamily="34" charset="-18"/>
              </a:endParaRPr>
            </a:p>
          </p:txBody>
        </p:sp>
        <p:sp>
          <p:nvSpPr>
            <p:cNvPr id="29" name="Rectangle 55">
              <a:extLst>
                <a:ext uri="{FF2B5EF4-FFF2-40B4-BE49-F238E27FC236}">
                  <a16:creationId xmlns:a16="http://schemas.microsoft.com/office/drawing/2014/main" id="{0B51828A-12C2-44D5-BE3B-F2EAD4850A1A}"/>
                </a:ext>
              </a:extLst>
            </p:cNvPr>
            <p:cNvSpPr/>
            <p:nvPr/>
          </p:nvSpPr>
          <p:spPr>
            <a:xfrm>
              <a:off x="7188370" y="3771509"/>
              <a:ext cx="6125227" cy="548640"/>
            </a:xfrm>
            <a:prstGeom prst="rect">
              <a:avLst/>
            </a:prstGeom>
            <a:solidFill>
              <a:schemeClr val="tx1">
                <a:lumMod val="75000"/>
                <a:lumOff val="25000"/>
              </a:schemeClr>
            </a:solidFill>
            <a:ln w="25400" cap="rnd">
              <a:noFill/>
              <a:round/>
            </a:ln>
            <a:effectLst/>
            <a:scene3d>
              <a:camera prst="orthographicFront"/>
              <a:lightRig rig="soft" dir="t"/>
            </a:scene3d>
            <a:sp3d>
              <a:bevelT w="0" h="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latin typeface="Raleway" panose="020B0503030101060003" pitchFamily="34" charset="-18"/>
              </a:endParaRPr>
            </a:p>
          </p:txBody>
        </p:sp>
        <p:sp>
          <p:nvSpPr>
            <p:cNvPr id="30" name="Rectangle 56">
              <a:extLst>
                <a:ext uri="{FF2B5EF4-FFF2-40B4-BE49-F238E27FC236}">
                  <a16:creationId xmlns:a16="http://schemas.microsoft.com/office/drawing/2014/main" id="{20B505F3-34B0-4A16-91A5-C6D515D42160}"/>
                </a:ext>
              </a:extLst>
            </p:cNvPr>
            <p:cNvSpPr/>
            <p:nvPr/>
          </p:nvSpPr>
          <p:spPr>
            <a:xfrm>
              <a:off x="7188370" y="4685909"/>
              <a:ext cx="4847575" cy="548640"/>
            </a:xfrm>
            <a:prstGeom prst="rect">
              <a:avLst/>
            </a:prstGeom>
            <a:solidFill>
              <a:schemeClr val="bg1">
                <a:lumMod val="95000"/>
              </a:schemeClr>
            </a:solidFill>
            <a:ln w="25400" cap="rnd">
              <a:noFill/>
              <a:round/>
            </a:ln>
            <a:effectLst/>
            <a:scene3d>
              <a:camera prst="orthographicFront"/>
              <a:lightRig rig="soft" dir="t"/>
            </a:scene3d>
            <a:sp3d>
              <a:bevelT w="0" h="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latin typeface="Raleway" panose="020B0503030101060003" pitchFamily="34" charset="-18"/>
              </a:endParaRPr>
            </a:p>
          </p:txBody>
        </p:sp>
        <p:sp>
          <p:nvSpPr>
            <p:cNvPr id="31" name="Rectangle 57">
              <a:extLst>
                <a:ext uri="{FF2B5EF4-FFF2-40B4-BE49-F238E27FC236}">
                  <a16:creationId xmlns:a16="http://schemas.microsoft.com/office/drawing/2014/main" id="{9FDC3F26-9135-435D-AB59-86A4C0A7DFED}"/>
                </a:ext>
              </a:extLst>
            </p:cNvPr>
            <p:cNvSpPr/>
            <p:nvPr/>
          </p:nvSpPr>
          <p:spPr>
            <a:xfrm>
              <a:off x="7188370" y="5600309"/>
              <a:ext cx="5824606" cy="548640"/>
            </a:xfrm>
            <a:prstGeom prst="rect">
              <a:avLst/>
            </a:prstGeom>
            <a:solidFill>
              <a:schemeClr val="tx1">
                <a:lumMod val="75000"/>
                <a:lumOff val="25000"/>
              </a:schemeClr>
            </a:solidFill>
            <a:ln w="25400" cap="rnd">
              <a:noFill/>
              <a:round/>
            </a:ln>
            <a:effectLst/>
            <a:scene3d>
              <a:camera prst="orthographicFront"/>
              <a:lightRig rig="soft" dir="t"/>
            </a:scene3d>
            <a:sp3d>
              <a:bevelT w="0" h="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latin typeface="Raleway" panose="020B0503030101060003" pitchFamily="34" charset="-18"/>
              </a:endParaRPr>
            </a:p>
          </p:txBody>
        </p:sp>
        <p:sp>
          <p:nvSpPr>
            <p:cNvPr id="32" name="Rectangle 58">
              <a:extLst>
                <a:ext uri="{FF2B5EF4-FFF2-40B4-BE49-F238E27FC236}">
                  <a16:creationId xmlns:a16="http://schemas.microsoft.com/office/drawing/2014/main" id="{E5F96C43-E902-413D-BDB0-B8185C00C5D8}"/>
                </a:ext>
              </a:extLst>
            </p:cNvPr>
            <p:cNvSpPr/>
            <p:nvPr/>
          </p:nvSpPr>
          <p:spPr>
            <a:xfrm>
              <a:off x="7188370" y="6514709"/>
              <a:ext cx="4584530" cy="548640"/>
            </a:xfrm>
            <a:prstGeom prst="rect">
              <a:avLst/>
            </a:prstGeom>
            <a:solidFill>
              <a:schemeClr val="bg1">
                <a:lumMod val="95000"/>
              </a:schemeClr>
            </a:solidFill>
            <a:ln w="25400" cap="rnd">
              <a:noFill/>
              <a:round/>
            </a:ln>
            <a:effectLst/>
            <a:scene3d>
              <a:camera prst="orthographicFront"/>
              <a:lightRig rig="soft" dir="t"/>
            </a:scene3d>
            <a:sp3d>
              <a:bevelT w="0" h="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latin typeface="Raleway" panose="020B0503030101060003" pitchFamily="34" charset="-18"/>
              </a:endParaRPr>
            </a:p>
          </p:txBody>
        </p:sp>
        <p:sp>
          <p:nvSpPr>
            <p:cNvPr id="33" name="Freeform: Shape 59">
              <a:extLst>
                <a:ext uri="{FF2B5EF4-FFF2-40B4-BE49-F238E27FC236}">
                  <a16:creationId xmlns:a16="http://schemas.microsoft.com/office/drawing/2014/main" id="{7E93AB76-7AE0-4F1C-9B36-26FDC0D3390B}"/>
                </a:ext>
              </a:extLst>
            </p:cNvPr>
            <p:cNvSpPr>
              <a:spLocks noChangeAspect="1"/>
            </p:cNvSpPr>
            <p:nvPr/>
          </p:nvSpPr>
          <p:spPr>
            <a:xfrm>
              <a:off x="6729141" y="2948548"/>
              <a:ext cx="365760" cy="365761"/>
            </a:xfrm>
            <a:custGeom>
              <a:avLst/>
              <a:gdLst>
                <a:gd name="connsiteX0" fmla="*/ 558410 w 558410"/>
                <a:gd name="connsiteY0" fmla="*/ 0 h 548641"/>
                <a:gd name="connsiteX1" fmla="*/ 558410 w 558410"/>
                <a:gd name="connsiteY1" fmla="*/ 548641 h 548641"/>
                <a:gd name="connsiteX2" fmla="*/ 0 w 558410"/>
                <a:gd name="connsiteY2" fmla="*/ 274321 h 548641"/>
              </a:gdLst>
              <a:ahLst/>
              <a:cxnLst>
                <a:cxn ang="0">
                  <a:pos x="connsiteX0" y="connsiteY0"/>
                </a:cxn>
                <a:cxn ang="0">
                  <a:pos x="connsiteX1" y="connsiteY1"/>
                </a:cxn>
                <a:cxn ang="0">
                  <a:pos x="connsiteX2" y="connsiteY2"/>
                </a:cxn>
              </a:cxnLst>
              <a:rect l="l" t="t" r="r" b="b"/>
              <a:pathLst>
                <a:path w="558410" h="548641">
                  <a:moveTo>
                    <a:pt x="558410" y="0"/>
                  </a:moveTo>
                  <a:lnTo>
                    <a:pt x="558410" y="548641"/>
                  </a:lnTo>
                  <a:lnTo>
                    <a:pt x="0" y="274321"/>
                  </a:lnTo>
                  <a:close/>
                </a:path>
              </a:pathLst>
            </a:custGeom>
            <a:solidFill>
              <a:schemeClr val="accent4"/>
            </a:solidFill>
            <a:ln w="25400" cap="rnd">
              <a:noFill/>
              <a:round/>
            </a:ln>
            <a:effectLst/>
            <a:scene3d>
              <a:camera prst="orthographicFront"/>
              <a:lightRig rig="soft" dir="t"/>
            </a:scene3d>
            <a:sp3d>
              <a:bevelT w="0" h="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latin typeface="Raleway" panose="020B0503030101060003" pitchFamily="34" charset="-18"/>
              </a:endParaRPr>
            </a:p>
          </p:txBody>
        </p:sp>
        <p:sp>
          <p:nvSpPr>
            <p:cNvPr id="34" name="Freeform: Shape 60">
              <a:extLst>
                <a:ext uri="{FF2B5EF4-FFF2-40B4-BE49-F238E27FC236}">
                  <a16:creationId xmlns:a16="http://schemas.microsoft.com/office/drawing/2014/main" id="{58BDC1A9-DBAF-49F5-9679-7893A361D30C}"/>
                </a:ext>
              </a:extLst>
            </p:cNvPr>
            <p:cNvSpPr>
              <a:spLocks noChangeAspect="1"/>
            </p:cNvSpPr>
            <p:nvPr/>
          </p:nvSpPr>
          <p:spPr>
            <a:xfrm>
              <a:off x="6729141" y="3862948"/>
              <a:ext cx="365760" cy="365761"/>
            </a:xfrm>
            <a:custGeom>
              <a:avLst/>
              <a:gdLst>
                <a:gd name="connsiteX0" fmla="*/ 558410 w 558410"/>
                <a:gd name="connsiteY0" fmla="*/ 0 h 548641"/>
                <a:gd name="connsiteX1" fmla="*/ 558410 w 558410"/>
                <a:gd name="connsiteY1" fmla="*/ 548641 h 548641"/>
                <a:gd name="connsiteX2" fmla="*/ 0 w 558410"/>
                <a:gd name="connsiteY2" fmla="*/ 274321 h 548641"/>
              </a:gdLst>
              <a:ahLst/>
              <a:cxnLst>
                <a:cxn ang="0">
                  <a:pos x="connsiteX0" y="connsiteY0"/>
                </a:cxn>
                <a:cxn ang="0">
                  <a:pos x="connsiteX1" y="connsiteY1"/>
                </a:cxn>
                <a:cxn ang="0">
                  <a:pos x="connsiteX2" y="connsiteY2"/>
                </a:cxn>
              </a:cxnLst>
              <a:rect l="l" t="t" r="r" b="b"/>
              <a:pathLst>
                <a:path w="558410" h="548641">
                  <a:moveTo>
                    <a:pt x="558410" y="0"/>
                  </a:moveTo>
                  <a:lnTo>
                    <a:pt x="558410" y="548641"/>
                  </a:lnTo>
                  <a:lnTo>
                    <a:pt x="0" y="274321"/>
                  </a:lnTo>
                  <a:close/>
                </a:path>
              </a:pathLst>
            </a:custGeom>
            <a:solidFill>
              <a:schemeClr val="accent6"/>
            </a:solidFill>
            <a:ln w="25400" cap="rnd">
              <a:noFill/>
              <a:round/>
            </a:ln>
            <a:effectLst/>
            <a:scene3d>
              <a:camera prst="orthographicFront"/>
              <a:lightRig rig="soft" dir="t"/>
            </a:scene3d>
            <a:sp3d>
              <a:bevelT w="0" h="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latin typeface="Raleway" panose="020B0503030101060003" pitchFamily="34" charset="-18"/>
              </a:endParaRPr>
            </a:p>
          </p:txBody>
        </p:sp>
        <p:sp>
          <p:nvSpPr>
            <p:cNvPr id="35" name="Freeform: Shape 61">
              <a:extLst>
                <a:ext uri="{FF2B5EF4-FFF2-40B4-BE49-F238E27FC236}">
                  <a16:creationId xmlns:a16="http://schemas.microsoft.com/office/drawing/2014/main" id="{A415EC4B-0286-4625-ABFA-A3F38F0F64D5}"/>
                </a:ext>
              </a:extLst>
            </p:cNvPr>
            <p:cNvSpPr>
              <a:spLocks noChangeAspect="1"/>
            </p:cNvSpPr>
            <p:nvPr/>
          </p:nvSpPr>
          <p:spPr>
            <a:xfrm>
              <a:off x="6729141" y="4777348"/>
              <a:ext cx="365760" cy="365761"/>
            </a:xfrm>
            <a:custGeom>
              <a:avLst/>
              <a:gdLst>
                <a:gd name="connsiteX0" fmla="*/ 558410 w 558410"/>
                <a:gd name="connsiteY0" fmla="*/ 0 h 548641"/>
                <a:gd name="connsiteX1" fmla="*/ 558410 w 558410"/>
                <a:gd name="connsiteY1" fmla="*/ 548641 h 548641"/>
                <a:gd name="connsiteX2" fmla="*/ 0 w 558410"/>
                <a:gd name="connsiteY2" fmla="*/ 274321 h 548641"/>
              </a:gdLst>
              <a:ahLst/>
              <a:cxnLst>
                <a:cxn ang="0">
                  <a:pos x="connsiteX0" y="connsiteY0"/>
                </a:cxn>
                <a:cxn ang="0">
                  <a:pos x="connsiteX1" y="connsiteY1"/>
                </a:cxn>
                <a:cxn ang="0">
                  <a:pos x="connsiteX2" y="connsiteY2"/>
                </a:cxn>
              </a:cxnLst>
              <a:rect l="l" t="t" r="r" b="b"/>
              <a:pathLst>
                <a:path w="558410" h="548641">
                  <a:moveTo>
                    <a:pt x="558410" y="0"/>
                  </a:moveTo>
                  <a:lnTo>
                    <a:pt x="558410" y="548641"/>
                  </a:lnTo>
                  <a:lnTo>
                    <a:pt x="0" y="274321"/>
                  </a:lnTo>
                  <a:close/>
                </a:path>
              </a:pathLst>
            </a:custGeom>
            <a:solidFill>
              <a:schemeClr val="accent4"/>
            </a:solidFill>
            <a:ln w="25400" cap="rnd">
              <a:noFill/>
              <a:round/>
            </a:ln>
            <a:effectLst/>
            <a:scene3d>
              <a:camera prst="orthographicFront"/>
              <a:lightRig rig="soft" dir="t"/>
            </a:scene3d>
            <a:sp3d>
              <a:bevelT w="0" h="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latin typeface="Raleway" panose="020B0503030101060003" pitchFamily="34" charset="-18"/>
              </a:endParaRPr>
            </a:p>
          </p:txBody>
        </p:sp>
        <p:sp>
          <p:nvSpPr>
            <p:cNvPr id="36" name="Freeform: Shape 62">
              <a:extLst>
                <a:ext uri="{FF2B5EF4-FFF2-40B4-BE49-F238E27FC236}">
                  <a16:creationId xmlns:a16="http://schemas.microsoft.com/office/drawing/2014/main" id="{5EF36E94-53ED-4A17-BA78-289046647295}"/>
                </a:ext>
              </a:extLst>
            </p:cNvPr>
            <p:cNvSpPr>
              <a:spLocks noChangeAspect="1"/>
            </p:cNvSpPr>
            <p:nvPr/>
          </p:nvSpPr>
          <p:spPr>
            <a:xfrm>
              <a:off x="6729141" y="5691748"/>
              <a:ext cx="365760" cy="365761"/>
            </a:xfrm>
            <a:custGeom>
              <a:avLst/>
              <a:gdLst>
                <a:gd name="connsiteX0" fmla="*/ 558410 w 558410"/>
                <a:gd name="connsiteY0" fmla="*/ 0 h 548641"/>
                <a:gd name="connsiteX1" fmla="*/ 558410 w 558410"/>
                <a:gd name="connsiteY1" fmla="*/ 548641 h 548641"/>
                <a:gd name="connsiteX2" fmla="*/ 0 w 558410"/>
                <a:gd name="connsiteY2" fmla="*/ 274321 h 548641"/>
              </a:gdLst>
              <a:ahLst/>
              <a:cxnLst>
                <a:cxn ang="0">
                  <a:pos x="connsiteX0" y="connsiteY0"/>
                </a:cxn>
                <a:cxn ang="0">
                  <a:pos x="connsiteX1" y="connsiteY1"/>
                </a:cxn>
                <a:cxn ang="0">
                  <a:pos x="connsiteX2" y="connsiteY2"/>
                </a:cxn>
              </a:cxnLst>
              <a:rect l="l" t="t" r="r" b="b"/>
              <a:pathLst>
                <a:path w="558410" h="548641">
                  <a:moveTo>
                    <a:pt x="558410" y="0"/>
                  </a:moveTo>
                  <a:lnTo>
                    <a:pt x="558410" y="548641"/>
                  </a:lnTo>
                  <a:lnTo>
                    <a:pt x="0" y="274321"/>
                  </a:lnTo>
                  <a:close/>
                </a:path>
              </a:pathLst>
            </a:custGeom>
            <a:solidFill>
              <a:schemeClr val="accent6"/>
            </a:solidFill>
            <a:ln w="25400" cap="rnd">
              <a:noFill/>
              <a:round/>
            </a:ln>
            <a:effectLst/>
            <a:scene3d>
              <a:camera prst="orthographicFront"/>
              <a:lightRig rig="soft" dir="t"/>
            </a:scene3d>
            <a:sp3d>
              <a:bevelT w="0" h="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latin typeface="Raleway" panose="020B0503030101060003" pitchFamily="34" charset="-18"/>
              </a:endParaRPr>
            </a:p>
          </p:txBody>
        </p:sp>
        <p:sp>
          <p:nvSpPr>
            <p:cNvPr id="37" name="Freeform: Shape 63">
              <a:extLst>
                <a:ext uri="{FF2B5EF4-FFF2-40B4-BE49-F238E27FC236}">
                  <a16:creationId xmlns:a16="http://schemas.microsoft.com/office/drawing/2014/main" id="{B02B2CD3-CEFA-4143-A706-20EA51DF39FB}"/>
                </a:ext>
              </a:extLst>
            </p:cNvPr>
            <p:cNvSpPr>
              <a:spLocks noChangeAspect="1"/>
            </p:cNvSpPr>
            <p:nvPr/>
          </p:nvSpPr>
          <p:spPr>
            <a:xfrm>
              <a:off x="6729141" y="6606148"/>
              <a:ext cx="365760" cy="365761"/>
            </a:xfrm>
            <a:custGeom>
              <a:avLst/>
              <a:gdLst>
                <a:gd name="connsiteX0" fmla="*/ 558410 w 558410"/>
                <a:gd name="connsiteY0" fmla="*/ 0 h 548641"/>
                <a:gd name="connsiteX1" fmla="*/ 558410 w 558410"/>
                <a:gd name="connsiteY1" fmla="*/ 548641 h 548641"/>
                <a:gd name="connsiteX2" fmla="*/ 0 w 558410"/>
                <a:gd name="connsiteY2" fmla="*/ 274321 h 548641"/>
              </a:gdLst>
              <a:ahLst/>
              <a:cxnLst>
                <a:cxn ang="0">
                  <a:pos x="connsiteX0" y="connsiteY0"/>
                </a:cxn>
                <a:cxn ang="0">
                  <a:pos x="connsiteX1" y="connsiteY1"/>
                </a:cxn>
                <a:cxn ang="0">
                  <a:pos x="connsiteX2" y="connsiteY2"/>
                </a:cxn>
              </a:cxnLst>
              <a:rect l="l" t="t" r="r" b="b"/>
              <a:pathLst>
                <a:path w="558410" h="548641">
                  <a:moveTo>
                    <a:pt x="558410" y="0"/>
                  </a:moveTo>
                  <a:lnTo>
                    <a:pt x="558410" y="548641"/>
                  </a:lnTo>
                  <a:lnTo>
                    <a:pt x="0" y="274321"/>
                  </a:lnTo>
                  <a:close/>
                </a:path>
              </a:pathLst>
            </a:custGeom>
            <a:solidFill>
              <a:srgbClr val="326B77"/>
            </a:solidFill>
            <a:ln w="25400" cap="rnd">
              <a:noFill/>
              <a:round/>
            </a:ln>
            <a:effectLst/>
            <a:scene3d>
              <a:camera prst="orthographicFront"/>
              <a:lightRig rig="soft" dir="t"/>
            </a:scene3d>
            <a:sp3d>
              <a:bevelT w="0" h="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latin typeface="Raleway" panose="020B0503030101060003" pitchFamily="34" charset="-18"/>
              </a:endParaRPr>
            </a:p>
          </p:txBody>
        </p:sp>
        <p:sp>
          <p:nvSpPr>
            <p:cNvPr id="38" name="Oval 64">
              <a:extLst>
                <a:ext uri="{FF2B5EF4-FFF2-40B4-BE49-F238E27FC236}">
                  <a16:creationId xmlns:a16="http://schemas.microsoft.com/office/drawing/2014/main" id="{F12F70D2-CB77-4C54-BA11-8223E2329964}"/>
                </a:ext>
              </a:extLst>
            </p:cNvPr>
            <p:cNvSpPr>
              <a:spLocks noChangeAspect="1"/>
            </p:cNvSpPr>
            <p:nvPr/>
          </p:nvSpPr>
          <p:spPr>
            <a:xfrm>
              <a:off x="10858500" y="2674228"/>
              <a:ext cx="914400" cy="914400"/>
            </a:xfrm>
            <a:prstGeom prst="ellipse">
              <a:avLst/>
            </a:prstGeom>
            <a:gradFill>
              <a:gsLst>
                <a:gs pos="52000">
                  <a:schemeClr val="accent1">
                    <a:lumMod val="5000"/>
                    <a:lumOff val="95000"/>
                  </a:schemeClr>
                </a:gs>
                <a:gs pos="100000">
                  <a:schemeClr val="bg1">
                    <a:lumMod val="85000"/>
                  </a:schemeClr>
                </a:gs>
              </a:gsLst>
              <a:lin ang="13800000" scaled="0"/>
            </a:gradFill>
            <a:ln w="38100" cap="rnd">
              <a:solidFill>
                <a:schemeClr val="bg1"/>
              </a:solidFill>
              <a:round/>
            </a:ln>
            <a:effectLst>
              <a:outerShdw blurRad="965200" dist="609600" dir="2700000" algn="tl" rotWithShape="0">
                <a:prstClr val="black">
                  <a:alpha val="18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spc="600" dirty="0">
                <a:solidFill>
                  <a:schemeClr val="tx1">
                    <a:lumMod val="75000"/>
                    <a:lumOff val="25000"/>
                  </a:schemeClr>
                </a:solidFill>
                <a:latin typeface="Raleway" panose="020B0503030101060003" pitchFamily="34" charset="-18"/>
              </a:endParaRPr>
            </a:p>
          </p:txBody>
        </p:sp>
        <p:sp>
          <p:nvSpPr>
            <p:cNvPr id="39" name="Oval 65">
              <a:extLst>
                <a:ext uri="{FF2B5EF4-FFF2-40B4-BE49-F238E27FC236}">
                  <a16:creationId xmlns:a16="http://schemas.microsoft.com/office/drawing/2014/main" id="{15B716F5-5752-496B-A4D3-4493E822C455}"/>
                </a:ext>
              </a:extLst>
            </p:cNvPr>
            <p:cNvSpPr>
              <a:spLocks noChangeAspect="1"/>
            </p:cNvSpPr>
            <p:nvPr/>
          </p:nvSpPr>
          <p:spPr>
            <a:xfrm>
              <a:off x="12827822" y="3570456"/>
              <a:ext cx="914400" cy="914400"/>
            </a:xfrm>
            <a:prstGeom prst="ellipse">
              <a:avLst/>
            </a:prstGeom>
            <a:gradFill>
              <a:gsLst>
                <a:gs pos="52000">
                  <a:schemeClr val="accent1">
                    <a:lumMod val="5000"/>
                    <a:lumOff val="95000"/>
                  </a:schemeClr>
                </a:gs>
                <a:gs pos="100000">
                  <a:schemeClr val="bg1">
                    <a:lumMod val="85000"/>
                  </a:schemeClr>
                </a:gs>
              </a:gsLst>
              <a:lin ang="13800000" scaled="0"/>
            </a:gradFill>
            <a:ln w="38100" cap="rnd">
              <a:solidFill>
                <a:schemeClr val="bg1"/>
              </a:solidFill>
              <a:round/>
            </a:ln>
            <a:effectLst>
              <a:outerShdw blurRad="965200" dist="609600" dir="2700000" algn="tl" rotWithShape="0">
                <a:prstClr val="black">
                  <a:alpha val="18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spc="600" dirty="0">
                <a:solidFill>
                  <a:schemeClr val="tx1">
                    <a:lumMod val="75000"/>
                    <a:lumOff val="25000"/>
                  </a:schemeClr>
                </a:solidFill>
                <a:latin typeface="Raleway" panose="020B0503030101060003" pitchFamily="34" charset="-18"/>
              </a:endParaRPr>
            </a:p>
          </p:txBody>
        </p:sp>
        <p:sp>
          <p:nvSpPr>
            <p:cNvPr id="40" name="Oval 66">
              <a:extLst>
                <a:ext uri="{FF2B5EF4-FFF2-40B4-BE49-F238E27FC236}">
                  <a16:creationId xmlns:a16="http://schemas.microsoft.com/office/drawing/2014/main" id="{BA5D17F7-13AE-4A7C-9D8B-FFCBA8CDF150}"/>
                </a:ext>
              </a:extLst>
            </p:cNvPr>
            <p:cNvSpPr>
              <a:spLocks noChangeAspect="1"/>
            </p:cNvSpPr>
            <p:nvPr/>
          </p:nvSpPr>
          <p:spPr>
            <a:xfrm>
              <a:off x="11578745" y="4503028"/>
              <a:ext cx="914400" cy="914400"/>
            </a:xfrm>
            <a:prstGeom prst="ellipse">
              <a:avLst/>
            </a:prstGeom>
            <a:gradFill>
              <a:gsLst>
                <a:gs pos="52000">
                  <a:schemeClr val="accent1">
                    <a:lumMod val="5000"/>
                    <a:lumOff val="95000"/>
                  </a:schemeClr>
                </a:gs>
                <a:gs pos="100000">
                  <a:schemeClr val="bg1">
                    <a:lumMod val="85000"/>
                  </a:schemeClr>
                </a:gs>
              </a:gsLst>
              <a:lin ang="13800000" scaled="0"/>
            </a:gradFill>
            <a:ln w="38100" cap="rnd">
              <a:solidFill>
                <a:schemeClr val="bg1"/>
              </a:solidFill>
              <a:round/>
            </a:ln>
            <a:effectLst>
              <a:outerShdw blurRad="965200" dist="609600" dir="2700000" algn="tl" rotWithShape="0">
                <a:prstClr val="black">
                  <a:alpha val="18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spc="600" dirty="0">
                <a:solidFill>
                  <a:schemeClr val="tx1">
                    <a:lumMod val="75000"/>
                    <a:lumOff val="25000"/>
                  </a:schemeClr>
                </a:solidFill>
                <a:latin typeface="Raleway" panose="020B0503030101060003" pitchFamily="34" charset="-18"/>
              </a:endParaRPr>
            </a:p>
          </p:txBody>
        </p:sp>
        <p:sp>
          <p:nvSpPr>
            <p:cNvPr id="41" name="Oval 67">
              <a:extLst>
                <a:ext uri="{FF2B5EF4-FFF2-40B4-BE49-F238E27FC236}">
                  <a16:creationId xmlns:a16="http://schemas.microsoft.com/office/drawing/2014/main" id="{13A54415-2C28-445C-98F8-D6B1524B67BD}"/>
                </a:ext>
              </a:extLst>
            </p:cNvPr>
            <p:cNvSpPr>
              <a:spLocks noChangeAspect="1"/>
            </p:cNvSpPr>
            <p:nvPr/>
          </p:nvSpPr>
          <p:spPr>
            <a:xfrm>
              <a:off x="12723618" y="5417428"/>
              <a:ext cx="914400" cy="914400"/>
            </a:xfrm>
            <a:prstGeom prst="ellipse">
              <a:avLst/>
            </a:prstGeom>
            <a:gradFill>
              <a:gsLst>
                <a:gs pos="52000">
                  <a:schemeClr val="accent1">
                    <a:lumMod val="5000"/>
                    <a:lumOff val="95000"/>
                  </a:schemeClr>
                </a:gs>
                <a:gs pos="100000">
                  <a:schemeClr val="bg1">
                    <a:lumMod val="85000"/>
                  </a:schemeClr>
                </a:gs>
              </a:gsLst>
              <a:lin ang="13800000" scaled="0"/>
            </a:gradFill>
            <a:ln w="38100" cap="rnd">
              <a:solidFill>
                <a:schemeClr val="bg1"/>
              </a:solidFill>
              <a:round/>
            </a:ln>
            <a:effectLst>
              <a:outerShdw blurRad="965200" dist="609600" dir="2700000" algn="tl" rotWithShape="0">
                <a:prstClr val="black">
                  <a:alpha val="18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spc="600" dirty="0">
                <a:solidFill>
                  <a:schemeClr val="tx1">
                    <a:lumMod val="75000"/>
                    <a:lumOff val="25000"/>
                  </a:schemeClr>
                </a:solidFill>
                <a:latin typeface="Raleway" panose="020B0503030101060003" pitchFamily="34" charset="-18"/>
              </a:endParaRPr>
            </a:p>
          </p:txBody>
        </p:sp>
        <p:sp>
          <p:nvSpPr>
            <p:cNvPr id="42" name="Oval 68">
              <a:extLst>
                <a:ext uri="{FF2B5EF4-FFF2-40B4-BE49-F238E27FC236}">
                  <a16:creationId xmlns:a16="http://schemas.microsoft.com/office/drawing/2014/main" id="{F739E1BE-CEDC-4B13-9EAC-27879DA70E63}"/>
                </a:ext>
              </a:extLst>
            </p:cNvPr>
            <p:cNvSpPr>
              <a:spLocks noChangeAspect="1"/>
            </p:cNvSpPr>
            <p:nvPr/>
          </p:nvSpPr>
          <p:spPr>
            <a:xfrm>
              <a:off x="11246802" y="6331828"/>
              <a:ext cx="914400" cy="914400"/>
            </a:xfrm>
            <a:prstGeom prst="ellipse">
              <a:avLst/>
            </a:prstGeom>
            <a:gradFill>
              <a:gsLst>
                <a:gs pos="52000">
                  <a:schemeClr val="accent1">
                    <a:lumMod val="5000"/>
                    <a:lumOff val="95000"/>
                  </a:schemeClr>
                </a:gs>
                <a:gs pos="100000">
                  <a:schemeClr val="bg1">
                    <a:lumMod val="85000"/>
                  </a:schemeClr>
                </a:gs>
              </a:gsLst>
              <a:lin ang="13800000" scaled="0"/>
            </a:gradFill>
            <a:ln w="38100" cap="rnd">
              <a:solidFill>
                <a:schemeClr val="bg1"/>
              </a:solidFill>
              <a:round/>
            </a:ln>
            <a:effectLst>
              <a:outerShdw blurRad="965200" dist="609600" dir="2700000" algn="tl" rotWithShape="0">
                <a:prstClr val="black">
                  <a:alpha val="18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spc="600" dirty="0">
                <a:solidFill>
                  <a:schemeClr val="tx1">
                    <a:lumMod val="75000"/>
                    <a:lumOff val="25000"/>
                  </a:schemeClr>
                </a:solidFill>
                <a:latin typeface="Raleway" panose="020B0503030101060003" pitchFamily="34" charset="-18"/>
              </a:endParaRPr>
            </a:p>
          </p:txBody>
        </p:sp>
      </p:grpSp>
      <p:sp>
        <p:nvSpPr>
          <p:cNvPr id="63" name="TextBox 82">
            <a:extLst>
              <a:ext uri="{FF2B5EF4-FFF2-40B4-BE49-F238E27FC236}">
                <a16:creationId xmlns:a16="http://schemas.microsoft.com/office/drawing/2014/main" id="{C37665C0-263C-470D-9179-373CECAF36A5}"/>
              </a:ext>
            </a:extLst>
          </p:cNvPr>
          <p:cNvSpPr txBox="1"/>
          <p:nvPr/>
        </p:nvSpPr>
        <p:spPr>
          <a:xfrm>
            <a:off x="3581400" y="1866300"/>
            <a:ext cx="2542071" cy="961610"/>
          </a:xfrm>
          <a:prstGeom prst="rect">
            <a:avLst/>
          </a:prstGeom>
          <a:noFill/>
        </p:spPr>
        <p:txBody>
          <a:bodyPr wrap="square" rtlCol="0" anchor="ctr">
            <a:spAutoFit/>
          </a:bodyPr>
          <a:lstStyle/>
          <a:p>
            <a:pPr algn="r">
              <a:lnSpc>
                <a:spcPct val="150000"/>
              </a:lnSpc>
            </a:pPr>
            <a:r>
              <a:rPr lang="sk-SK" altLang="ko-KR" sz="2000" b="1" dirty="0">
                <a:ln w="3175">
                  <a:solidFill>
                    <a:schemeClr val="tx1">
                      <a:alpha val="45000"/>
                    </a:schemeClr>
                  </a:solidFill>
                </a:ln>
                <a:latin typeface="Raleway" panose="020B0503030101060003" pitchFamily="34" charset="-18"/>
              </a:rPr>
              <a:t>TERMÍN VYHLÁSENIA</a:t>
            </a:r>
            <a:endParaRPr lang="en-US" altLang="ko-KR" sz="2000" b="1" dirty="0">
              <a:ln w="3175">
                <a:solidFill>
                  <a:schemeClr val="tx1">
                    <a:alpha val="45000"/>
                  </a:schemeClr>
                </a:solidFill>
              </a:ln>
              <a:latin typeface="Raleway" panose="020B0503030101060003" pitchFamily="34" charset="-18"/>
            </a:endParaRPr>
          </a:p>
        </p:txBody>
      </p:sp>
      <p:sp>
        <p:nvSpPr>
          <p:cNvPr id="64" name="TextBox 83">
            <a:extLst>
              <a:ext uri="{FF2B5EF4-FFF2-40B4-BE49-F238E27FC236}">
                <a16:creationId xmlns:a16="http://schemas.microsoft.com/office/drawing/2014/main" id="{D029E810-DAE1-4F6A-AEFF-0B38D3DCA041}"/>
              </a:ext>
            </a:extLst>
          </p:cNvPr>
          <p:cNvSpPr txBox="1"/>
          <p:nvPr/>
        </p:nvSpPr>
        <p:spPr>
          <a:xfrm>
            <a:off x="4030307" y="2920241"/>
            <a:ext cx="2041852" cy="499945"/>
          </a:xfrm>
          <a:prstGeom prst="rect">
            <a:avLst/>
          </a:prstGeom>
          <a:noFill/>
        </p:spPr>
        <p:txBody>
          <a:bodyPr wrap="square" rtlCol="0" anchor="ctr">
            <a:spAutoFit/>
          </a:bodyPr>
          <a:lstStyle/>
          <a:p>
            <a:pPr algn="r">
              <a:lnSpc>
                <a:spcPct val="150000"/>
              </a:lnSpc>
            </a:pPr>
            <a:r>
              <a:rPr lang="sk-SK" altLang="ko-KR" sz="2000" b="1" dirty="0">
                <a:ln w="3175">
                  <a:solidFill>
                    <a:schemeClr val="tx1">
                      <a:alpha val="45000"/>
                    </a:schemeClr>
                  </a:solidFill>
                </a:ln>
                <a:latin typeface="Raleway" panose="020B0503030101060003" pitchFamily="34" charset="-18"/>
              </a:rPr>
              <a:t>TYP VÝZVY</a:t>
            </a:r>
            <a:endParaRPr lang="en-US" altLang="ko-KR" sz="2000" b="1" dirty="0">
              <a:ln w="3175">
                <a:solidFill>
                  <a:schemeClr val="tx1">
                    <a:alpha val="45000"/>
                  </a:schemeClr>
                </a:solidFill>
              </a:ln>
              <a:latin typeface="Raleway" panose="020B0503030101060003" pitchFamily="34" charset="-18"/>
            </a:endParaRPr>
          </a:p>
        </p:txBody>
      </p:sp>
      <p:sp>
        <p:nvSpPr>
          <p:cNvPr id="65" name="TextBox 84">
            <a:extLst>
              <a:ext uri="{FF2B5EF4-FFF2-40B4-BE49-F238E27FC236}">
                <a16:creationId xmlns:a16="http://schemas.microsoft.com/office/drawing/2014/main" id="{4E30E9AD-342E-4615-BD10-842F8B938525}"/>
              </a:ext>
            </a:extLst>
          </p:cNvPr>
          <p:cNvSpPr txBox="1"/>
          <p:nvPr/>
        </p:nvSpPr>
        <p:spPr>
          <a:xfrm>
            <a:off x="4218530" y="3674254"/>
            <a:ext cx="1874781" cy="499945"/>
          </a:xfrm>
          <a:prstGeom prst="rect">
            <a:avLst/>
          </a:prstGeom>
          <a:noFill/>
        </p:spPr>
        <p:txBody>
          <a:bodyPr wrap="square" rtlCol="0" anchor="ctr">
            <a:spAutoFit/>
          </a:bodyPr>
          <a:lstStyle/>
          <a:p>
            <a:pPr algn="r">
              <a:lnSpc>
                <a:spcPct val="150000"/>
              </a:lnSpc>
            </a:pPr>
            <a:r>
              <a:rPr lang="sk-SK" altLang="ko-KR" sz="2000" b="1" dirty="0">
                <a:ln w="3175">
                  <a:solidFill>
                    <a:schemeClr val="tx1">
                      <a:alpha val="45000"/>
                    </a:schemeClr>
                  </a:solidFill>
                </a:ln>
                <a:latin typeface="Raleway" panose="020B0503030101060003" pitchFamily="34" charset="-18"/>
              </a:rPr>
              <a:t>PODMIENKA</a:t>
            </a:r>
            <a:endParaRPr lang="en-US" altLang="ko-KR" sz="2000" b="1" dirty="0">
              <a:ln w="3175">
                <a:solidFill>
                  <a:schemeClr val="tx1">
                    <a:alpha val="45000"/>
                  </a:schemeClr>
                </a:solidFill>
              </a:ln>
              <a:latin typeface="Raleway" panose="020B0503030101060003" pitchFamily="34" charset="-18"/>
            </a:endParaRPr>
          </a:p>
        </p:txBody>
      </p:sp>
      <p:sp>
        <p:nvSpPr>
          <p:cNvPr id="66" name="TextBox 85">
            <a:extLst>
              <a:ext uri="{FF2B5EF4-FFF2-40B4-BE49-F238E27FC236}">
                <a16:creationId xmlns:a16="http://schemas.microsoft.com/office/drawing/2014/main" id="{A6294B04-4303-42A9-B679-E908C75DFBE7}"/>
              </a:ext>
            </a:extLst>
          </p:cNvPr>
          <p:cNvSpPr txBox="1"/>
          <p:nvPr/>
        </p:nvSpPr>
        <p:spPr>
          <a:xfrm>
            <a:off x="3797684" y="4508189"/>
            <a:ext cx="2295627" cy="499945"/>
          </a:xfrm>
          <a:prstGeom prst="rect">
            <a:avLst/>
          </a:prstGeom>
          <a:noFill/>
        </p:spPr>
        <p:txBody>
          <a:bodyPr wrap="square" rtlCol="0" anchor="ctr">
            <a:spAutoFit/>
          </a:bodyPr>
          <a:lstStyle/>
          <a:p>
            <a:pPr algn="r">
              <a:lnSpc>
                <a:spcPct val="150000"/>
              </a:lnSpc>
            </a:pPr>
            <a:r>
              <a:rPr lang="sk-SK" altLang="ko-KR" sz="2000" b="1" dirty="0">
                <a:ln w="3175">
                  <a:solidFill>
                    <a:schemeClr val="tx1">
                      <a:alpha val="45000"/>
                    </a:schemeClr>
                  </a:solidFill>
                </a:ln>
                <a:latin typeface="Raleway" panose="020B0503030101060003" pitchFamily="34" charset="-18"/>
              </a:rPr>
              <a:t>VÝŠKA DOTÁCIE</a:t>
            </a:r>
            <a:endParaRPr lang="en-US" altLang="ko-KR" sz="2000" b="1" dirty="0">
              <a:ln w="3175">
                <a:solidFill>
                  <a:schemeClr val="tx1">
                    <a:alpha val="45000"/>
                  </a:schemeClr>
                </a:solidFill>
              </a:ln>
              <a:latin typeface="Raleway" panose="020B0503030101060003" pitchFamily="34" charset="-18"/>
            </a:endParaRPr>
          </a:p>
        </p:txBody>
      </p:sp>
      <p:sp>
        <p:nvSpPr>
          <p:cNvPr id="67" name="TextBox 86">
            <a:extLst>
              <a:ext uri="{FF2B5EF4-FFF2-40B4-BE49-F238E27FC236}">
                <a16:creationId xmlns:a16="http://schemas.microsoft.com/office/drawing/2014/main" id="{8B6A8E88-E631-4DAF-9B65-F7280E6A094C}"/>
              </a:ext>
            </a:extLst>
          </p:cNvPr>
          <p:cNvSpPr txBox="1"/>
          <p:nvPr/>
        </p:nvSpPr>
        <p:spPr>
          <a:xfrm>
            <a:off x="4534902" y="5287587"/>
            <a:ext cx="1545251" cy="499945"/>
          </a:xfrm>
          <a:prstGeom prst="rect">
            <a:avLst/>
          </a:prstGeom>
          <a:noFill/>
        </p:spPr>
        <p:txBody>
          <a:bodyPr wrap="square" rtlCol="0" anchor="ctr">
            <a:spAutoFit/>
          </a:bodyPr>
          <a:lstStyle/>
          <a:p>
            <a:pPr algn="r">
              <a:lnSpc>
                <a:spcPct val="150000"/>
              </a:lnSpc>
            </a:pPr>
            <a:r>
              <a:rPr lang="sk-SK" altLang="ko-KR" sz="2000" b="1" dirty="0">
                <a:ln w="3175">
                  <a:solidFill>
                    <a:schemeClr val="tx1">
                      <a:alpha val="45000"/>
                    </a:schemeClr>
                  </a:solidFill>
                </a:ln>
                <a:latin typeface="Raleway" panose="020B0503030101060003" pitchFamily="34" charset="-18"/>
              </a:rPr>
              <a:t>CIEĽ</a:t>
            </a:r>
            <a:endParaRPr lang="en-US" altLang="ko-KR" sz="2000" b="1" dirty="0">
              <a:ln w="3175">
                <a:solidFill>
                  <a:schemeClr val="tx1">
                    <a:alpha val="45000"/>
                  </a:schemeClr>
                </a:solidFill>
              </a:ln>
              <a:latin typeface="Raleway" panose="020B0503030101060003" pitchFamily="34" charset="-18"/>
            </a:endParaRPr>
          </a:p>
        </p:txBody>
      </p:sp>
      <p:sp>
        <p:nvSpPr>
          <p:cNvPr id="68" name="TextBox 92">
            <a:extLst>
              <a:ext uri="{FF2B5EF4-FFF2-40B4-BE49-F238E27FC236}">
                <a16:creationId xmlns:a16="http://schemas.microsoft.com/office/drawing/2014/main" id="{33ADB541-57BD-4685-B76C-34C2EC0A0D99}"/>
              </a:ext>
            </a:extLst>
          </p:cNvPr>
          <p:cNvSpPr txBox="1"/>
          <p:nvPr/>
        </p:nvSpPr>
        <p:spPr>
          <a:xfrm>
            <a:off x="304801" y="1695140"/>
            <a:ext cx="3217444" cy="1384995"/>
          </a:xfrm>
          <a:prstGeom prst="rect">
            <a:avLst/>
          </a:prstGeom>
          <a:noFill/>
          <a:ln>
            <a:noFill/>
          </a:ln>
        </p:spPr>
        <p:txBody>
          <a:bodyPr wrap="square" rtlCol="0">
            <a:spAutoFit/>
          </a:bodyPr>
          <a:lstStyle/>
          <a:p>
            <a:pPr algn="ctr">
              <a:lnSpc>
                <a:spcPct val="150000"/>
              </a:lnSpc>
            </a:pPr>
            <a:r>
              <a:rPr lang="sk-SK" altLang="ko-KR" sz="2800" spc="600" dirty="0">
                <a:ln w="3175">
                  <a:solidFill>
                    <a:schemeClr val="tx1">
                      <a:alpha val="45000"/>
                    </a:schemeClr>
                  </a:solidFill>
                </a:ln>
                <a:latin typeface="Raleway" panose="020B0503030101060003" pitchFamily="34" charset="-18"/>
              </a:rPr>
              <a:t>OPRÁVNENÝM</a:t>
            </a:r>
          </a:p>
          <a:p>
            <a:pPr algn="ctr">
              <a:lnSpc>
                <a:spcPct val="150000"/>
              </a:lnSpc>
            </a:pPr>
            <a:r>
              <a:rPr lang="sk-SK" altLang="ko-KR" sz="2800" spc="600" dirty="0">
                <a:ln w="3175">
                  <a:solidFill>
                    <a:schemeClr val="tx1">
                      <a:alpha val="45000"/>
                    </a:schemeClr>
                  </a:solidFill>
                </a:ln>
                <a:latin typeface="Raleway" panose="020B0503030101060003" pitchFamily="34" charset="-18"/>
              </a:rPr>
              <a:t>ŽIADATEĽOM</a:t>
            </a:r>
            <a:endParaRPr lang="en-US" altLang="ko-KR" sz="2800" spc="600" dirty="0">
              <a:ln w="3175">
                <a:solidFill>
                  <a:schemeClr val="tx1">
                    <a:alpha val="45000"/>
                  </a:schemeClr>
                </a:solidFill>
              </a:ln>
              <a:latin typeface="Raleway" panose="020B0503030101060003" pitchFamily="34" charset="-18"/>
            </a:endParaRPr>
          </a:p>
        </p:txBody>
      </p:sp>
      <p:sp>
        <p:nvSpPr>
          <p:cNvPr id="69" name="TextBox 93">
            <a:extLst>
              <a:ext uri="{FF2B5EF4-FFF2-40B4-BE49-F238E27FC236}">
                <a16:creationId xmlns:a16="http://schemas.microsoft.com/office/drawing/2014/main" id="{65413FC4-F96E-4E66-9190-6E5420A1DDB6}"/>
              </a:ext>
            </a:extLst>
          </p:cNvPr>
          <p:cNvSpPr txBox="1"/>
          <p:nvPr/>
        </p:nvSpPr>
        <p:spPr>
          <a:xfrm>
            <a:off x="630874" y="3159853"/>
            <a:ext cx="2405046" cy="2400657"/>
          </a:xfrm>
          <a:prstGeom prst="rect">
            <a:avLst/>
          </a:prstGeom>
          <a:noFill/>
        </p:spPr>
        <p:txBody>
          <a:bodyPr wrap="square" rtlCol="0">
            <a:spAutoFit/>
          </a:bodyPr>
          <a:lstStyle/>
          <a:p>
            <a:pPr algn="ctr">
              <a:lnSpc>
                <a:spcPct val="150000"/>
              </a:lnSpc>
            </a:pPr>
            <a:r>
              <a:rPr lang="sk-SK" altLang="ko-KR" sz="2000" dirty="0">
                <a:ln w="3175">
                  <a:solidFill>
                    <a:schemeClr val="tx1">
                      <a:alpha val="45000"/>
                    </a:schemeClr>
                  </a:solidFill>
                </a:ln>
                <a:latin typeface="Raleway" panose="020B0503030101060003" pitchFamily="34" charset="-18"/>
              </a:rPr>
              <a:t>v rámci výzvy sú fyzické osoby, ktoré majú vo vlastníctve (spoluvlastníctve) rodinné domy.</a:t>
            </a:r>
            <a:endParaRPr lang="en-US" altLang="ko-KR" sz="2000" dirty="0">
              <a:ln w="3175">
                <a:solidFill>
                  <a:schemeClr val="tx1">
                    <a:alpha val="45000"/>
                  </a:schemeClr>
                </a:solidFill>
              </a:ln>
              <a:latin typeface="Raleway" panose="020B0503030101060003" pitchFamily="34" charset="-18"/>
            </a:endParaRPr>
          </a:p>
        </p:txBody>
      </p:sp>
      <p:sp>
        <p:nvSpPr>
          <p:cNvPr id="70" name="Rectangle 94">
            <a:extLst>
              <a:ext uri="{FF2B5EF4-FFF2-40B4-BE49-F238E27FC236}">
                <a16:creationId xmlns:a16="http://schemas.microsoft.com/office/drawing/2014/main" id="{E0E740D1-43D2-42DA-A2BC-A8793977358C}"/>
              </a:ext>
            </a:extLst>
          </p:cNvPr>
          <p:cNvSpPr/>
          <p:nvPr/>
        </p:nvSpPr>
        <p:spPr>
          <a:xfrm>
            <a:off x="825288" y="2360321"/>
            <a:ext cx="1816228" cy="41563"/>
          </a:xfrm>
          <a:prstGeom prst="rect">
            <a:avLst/>
          </a:prstGeom>
          <a:solidFill>
            <a:schemeClr val="tx1"/>
          </a:soli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Raleway" panose="020B0503030101060003" pitchFamily="34" charset="-18"/>
            </a:endParaRPr>
          </a:p>
        </p:txBody>
      </p:sp>
      <p:sp>
        <p:nvSpPr>
          <p:cNvPr id="73" name="TextBox 86">
            <a:extLst>
              <a:ext uri="{FF2B5EF4-FFF2-40B4-BE49-F238E27FC236}">
                <a16:creationId xmlns:a16="http://schemas.microsoft.com/office/drawing/2014/main" id="{2F80AAA1-F71F-4489-82A4-377D9415366F}"/>
              </a:ext>
            </a:extLst>
          </p:cNvPr>
          <p:cNvSpPr txBox="1"/>
          <p:nvPr/>
        </p:nvSpPr>
        <p:spPr>
          <a:xfrm>
            <a:off x="6835865" y="5303408"/>
            <a:ext cx="2401933" cy="499945"/>
          </a:xfrm>
          <a:prstGeom prst="rect">
            <a:avLst/>
          </a:prstGeom>
          <a:noFill/>
        </p:spPr>
        <p:txBody>
          <a:bodyPr wrap="square" rtlCol="0" anchor="ctr">
            <a:spAutoFit/>
          </a:bodyPr>
          <a:lstStyle/>
          <a:p>
            <a:pPr algn="r">
              <a:lnSpc>
                <a:spcPct val="150000"/>
              </a:lnSpc>
            </a:pPr>
            <a:r>
              <a:rPr lang="sk-SK" altLang="ko-KR" sz="2000" dirty="0">
                <a:ln w="3175">
                  <a:solidFill>
                    <a:schemeClr val="tx1">
                      <a:alpha val="45000"/>
                    </a:schemeClr>
                  </a:solidFill>
                </a:ln>
                <a:latin typeface="Raleway" panose="020B0503030101060003" pitchFamily="34" charset="-18"/>
              </a:rPr>
              <a:t>Obnoviť 30.000 RD</a:t>
            </a:r>
            <a:endParaRPr lang="en-US" altLang="ko-KR" sz="2000" dirty="0">
              <a:ln w="3175">
                <a:solidFill>
                  <a:schemeClr val="tx1">
                    <a:alpha val="45000"/>
                  </a:schemeClr>
                </a:solidFill>
              </a:ln>
              <a:latin typeface="Raleway" panose="020B0503030101060003" pitchFamily="34" charset="-18"/>
            </a:endParaRPr>
          </a:p>
        </p:txBody>
      </p:sp>
      <p:sp>
        <p:nvSpPr>
          <p:cNvPr id="74" name="TextBox 86">
            <a:extLst>
              <a:ext uri="{FF2B5EF4-FFF2-40B4-BE49-F238E27FC236}">
                <a16:creationId xmlns:a16="http://schemas.microsoft.com/office/drawing/2014/main" id="{3338F77A-736A-4FDB-BFF8-590B827D4787}"/>
              </a:ext>
            </a:extLst>
          </p:cNvPr>
          <p:cNvSpPr txBox="1"/>
          <p:nvPr/>
        </p:nvSpPr>
        <p:spPr>
          <a:xfrm>
            <a:off x="6432500" y="4467743"/>
            <a:ext cx="3594303" cy="553998"/>
          </a:xfrm>
          <a:prstGeom prst="rect">
            <a:avLst/>
          </a:prstGeom>
          <a:noFill/>
        </p:spPr>
        <p:txBody>
          <a:bodyPr wrap="square" rtlCol="0" anchor="ctr">
            <a:spAutoFit/>
          </a:bodyPr>
          <a:lstStyle/>
          <a:p>
            <a:pPr algn="r">
              <a:lnSpc>
                <a:spcPct val="150000"/>
              </a:lnSpc>
            </a:pPr>
            <a:r>
              <a:rPr lang="sk-SK" altLang="ko-KR" sz="2000" spc="600" dirty="0">
                <a:ln w="3175">
                  <a:solidFill>
                    <a:schemeClr val="tx1">
                      <a:alpha val="45000"/>
                    </a:schemeClr>
                  </a:solidFill>
                </a:ln>
                <a:solidFill>
                  <a:schemeClr val="bg1"/>
                </a:solidFill>
                <a:latin typeface="Raleway" panose="020B0503030101060003" pitchFamily="34" charset="-18"/>
              </a:rPr>
              <a:t>Maximálne 50 %</a:t>
            </a:r>
            <a:endParaRPr lang="en-US" altLang="ko-KR" sz="2000" spc="600" dirty="0">
              <a:ln w="3175">
                <a:solidFill>
                  <a:schemeClr val="tx1">
                    <a:alpha val="45000"/>
                  </a:schemeClr>
                </a:solidFill>
              </a:ln>
              <a:solidFill>
                <a:schemeClr val="bg1"/>
              </a:solidFill>
              <a:latin typeface="Raleway" panose="020B0503030101060003" pitchFamily="34" charset="-18"/>
            </a:endParaRPr>
          </a:p>
        </p:txBody>
      </p:sp>
      <p:sp>
        <p:nvSpPr>
          <p:cNvPr id="75" name="TextBox 86">
            <a:extLst>
              <a:ext uri="{FF2B5EF4-FFF2-40B4-BE49-F238E27FC236}">
                <a16:creationId xmlns:a16="http://schemas.microsoft.com/office/drawing/2014/main" id="{87FE0556-1E2F-4DDF-B210-DC28FD3EF88F}"/>
              </a:ext>
            </a:extLst>
          </p:cNvPr>
          <p:cNvSpPr txBox="1"/>
          <p:nvPr/>
        </p:nvSpPr>
        <p:spPr>
          <a:xfrm>
            <a:off x="6586711" y="2858931"/>
            <a:ext cx="2466061" cy="553998"/>
          </a:xfrm>
          <a:prstGeom prst="rect">
            <a:avLst/>
          </a:prstGeom>
          <a:noFill/>
        </p:spPr>
        <p:txBody>
          <a:bodyPr wrap="square" rtlCol="0" anchor="ctr">
            <a:spAutoFit/>
          </a:bodyPr>
          <a:lstStyle/>
          <a:p>
            <a:pPr algn="r">
              <a:lnSpc>
                <a:spcPct val="150000"/>
              </a:lnSpc>
            </a:pPr>
            <a:r>
              <a:rPr lang="sk-SK" altLang="ko-KR" sz="2000" dirty="0">
                <a:ln w="3175">
                  <a:solidFill>
                    <a:schemeClr val="tx1">
                      <a:alpha val="45000"/>
                    </a:schemeClr>
                  </a:solidFill>
                </a:ln>
                <a:solidFill>
                  <a:schemeClr val="bg1"/>
                </a:solidFill>
                <a:latin typeface="Raleway" panose="020B0503030101060003" pitchFamily="34" charset="-18"/>
              </a:rPr>
              <a:t>Uzatvorená výzva</a:t>
            </a:r>
            <a:endParaRPr lang="en-US" altLang="ko-KR" sz="2000" dirty="0">
              <a:ln w="3175">
                <a:solidFill>
                  <a:schemeClr val="tx1">
                    <a:alpha val="45000"/>
                  </a:schemeClr>
                </a:solidFill>
              </a:ln>
              <a:solidFill>
                <a:schemeClr val="bg1"/>
              </a:solidFill>
              <a:latin typeface="Raleway" panose="020B0503030101060003" pitchFamily="34" charset="-18"/>
            </a:endParaRPr>
          </a:p>
        </p:txBody>
      </p:sp>
      <p:grpSp>
        <p:nvGrpSpPr>
          <p:cNvPr id="76" name="Group 443">
            <a:extLst>
              <a:ext uri="{FF2B5EF4-FFF2-40B4-BE49-F238E27FC236}">
                <a16:creationId xmlns:a16="http://schemas.microsoft.com/office/drawing/2014/main" id="{4CAC4A85-FD8B-4CFC-8942-43903FCD8D75}"/>
              </a:ext>
            </a:extLst>
          </p:cNvPr>
          <p:cNvGrpSpPr>
            <a:grpSpLocks noChangeAspect="1"/>
          </p:cNvGrpSpPr>
          <p:nvPr/>
        </p:nvGrpSpPr>
        <p:grpSpPr>
          <a:xfrm>
            <a:off x="11339117" y="2940692"/>
            <a:ext cx="492919" cy="457200"/>
            <a:chOff x="9628188" y="7483475"/>
            <a:chExt cx="985837" cy="914400"/>
          </a:xfrm>
        </p:grpSpPr>
        <p:sp>
          <p:nvSpPr>
            <p:cNvPr id="77" name="Rectangle 392">
              <a:extLst>
                <a:ext uri="{FF2B5EF4-FFF2-40B4-BE49-F238E27FC236}">
                  <a16:creationId xmlns:a16="http://schemas.microsoft.com/office/drawing/2014/main" id="{DF197D0B-7C6C-4E50-98A5-39C15FFE9E7B}"/>
                </a:ext>
              </a:extLst>
            </p:cNvPr>
            <p:cNvSpPr>
              <a:spLocks noChangeArrowheads="1"/>
            </p:cNvSpPr>
            <p:nvPr/>
          </p:nvSpPr>
          <p:spPr bwMode="auto">
            <a:xfrm>
              <a:off x="10401300" y="8315325"/>
              <a:ext cx="31750" cy="52388"/>
            </a:xfrm>
            <a:prstGeom prst="rect">
              <a:avLst/>
            </a:prstGeom>
            <a:solidFill>
              <a:srgbClr val="6DA8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78" name="Freeform 393">
              <a:extLst>
                <a:ext uri="{FF2B5EF4-FFF2-40B4-BE49-F238E27FC236}">
                  <a16:creationId xmlns:a16="http://schemas.microsoft.com/office/drawing/2014/main" id="{3488AEDC-976B-44B8-91E0-C33CA0371AD9}"/>
                </a:ext>
              </a:extLst>
            </p:cNvPr>
            <p:cNvSpPr>
              <a:spLocks noEditPoints="1"/>
            </p:cNvSpPr>
            <p:nvPr/>
          </p:nvSpPr>
          <p:spPr bwMode="auto">
            <a:xfrm>
              <a:off x="9764713" y="8323263"/>
              <a:ext cx="44450" cy="36513"/>
            </a:xfrm>
            <a:custGeom>
              <a:avLst/>
              <a:gdLst>
                <a:gd name="T0" fmla="*/ 28 w 28"/>
                <a:gd name="T1" fmla="*/ 0 h 23"/>
                <a:gd name="T2" fmla="*/ 0 w 28"/>
                <a:gd name="T3" fmla="*/ 11 h 23"/>
                <a:gd name="T4" fmla="*/ 28 w 28"/>
                <a:gd name="T5" fmla="*/ 23 h 23"/>
                <a:gd name="T6" fmla="*/ 28 w 28"/>
                <a:gd name="T7" fmla="*/ 0 h 23"/>
                <a:gd name="T8" fmla="*/ 28 w 28"/>
                <a:gd name="T9" fmla="*/ 0 h 23"/>
                <a:gd name="T10" fmla="*/ 28 w 28"/>
                <a:gd name="T11" fmla="*/ 0 h 23"/>
              </a:gdLst>
              <a:ahLst/>
              <a:cxnLst>
                <a:cxn ang="0">
                  <a:pos x="T0" y="T1"/>
                </a:cxn>
                <a:cxn ang="0">
                  <a:pos x="T2" y="T3"/>
                </a:cxn>
                <a:cxn ang="0">
                  <a:pos x="T4" y="T5"/>
                </a:cxn>
                <a:cxn ang="0">
                  <a:pos x="T6" y="T7"/>
                </a:cxn>
                <a:cxn ang="0">
                  <a:pos x="T8" y="T9"/>
                </a:cxn>
                <a:cxn ang="0">
                  <a:pos x="T10" y="T11"/>
                </a:cxn>
              </a:cxnLst>
              <a:rect l="0" t="0" r="r" b="b"/>
              <a:pathLst>
                <a:path w="28" h="23">
                  <a:moveTo>
                    <a:pt x="28" y="0"/>
                  </a:moveTo>
                  <a:lnTo>
                    <a:pt x="0" y="11"/>
                  </a:lnTo>
                  <a:lnTo>
                    <a:pt x="28" y="23"/>
                  </a:lnTo>
                  <a:lnTo>
                    <a:pt x="28" y="0"/>
                  </a:lnTo>
                  <a:close/>
                  <a:moveTo>
                    <a:pt x="28" y="0"/>
                  </a:moveTo>
                  <a:lnTo>
                    <a:pt x="28" y="0"/>
                  </a:lnTo>
                  <a:close/>
                </a:path>
              </a:pathLst>
            </a:custGeom>
            <a:solidFill>
              <a:srgbClr val="F2E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79" name="Freeform 394">
              <a:extLst>
                <a:ext uri="{FF2B5EF4-FFF2-40B4-BE49-F238E27FC236}">
                  <a16:creationId xmlns:a16="http://schemas.microsoft.com/office/drawing/2014/main" id="{38756507-2BBC-43C2-AC73-9A3BD3DA8FF7}"/>
                </a:ext>
              </a:extLst>
            </p:cNvPr>
            <p:cNvSpPr>
              <a:spLocks noEditPoints="1"/>
            </p:cNvSpPr>
            <p:nvPr/>
          </p:nvSpPr>
          <p:spPr bwMode="auto">
            <a:xfrm>
              <a:off x="9764713" y="8323263"/>
              <a:ext cx="44450" cy="36513"/>
            </a:xfrm>
            <a:custGeom>
              <a:avLst/>
              <a:gdLst>
                <a:gd name="T0" fmla="*/ 28 w 28"/>
                <a:gd name="T1" fmla="*/ 0 h 23"/>
                <a:gd name="T2" fmla="*/ 0 w 28"/>
                <a:gd name="T3" fmla="*/ 11 h 23"/>
                <a:gd name="T4" fmla="*/ 28 w 28"/>
                <a:gd name="T5" fmla="*/ 23 h 23"/>
                <a:gd name="T6" fmla="*/ 28 w 28"/>
                <a:gd name="T7" fmla="*/ 0 h 23"/>
                <a:gd name="T8" fmla="*/ 28 w 28"/>
                <a:gd name="T9" fmla="*/ 0 h 23"/>
                <a:gd name="T10" fmla="*/ 28 w 28"/>
                <a:gd name="T11" fmla="*/ 0 h 23"/>
              </a:gdLst>
              <a:ahLst/>
              <a:cxnLst>
                <a:cxn ang="0">
                  <a:pos x="T0" y="T1"/>
                </a:cxn>
                <a:cxn ang="0">
                  <a:pos x="T2" y="T3"/>
                </a:cxn>
                <a:cxn ang="0">
                  <a:pos x="T4" y="T5"/>
                </a:cxn>
                <a:cxn ang="0">
                  <a:pos x="T6" y="T7"/>
                </a:cxn>
                <a:cxn ang="0">
                  <a:pos x="T8" y="T9"/>
                </a:cxn>
                <a:cxn ang="0">
                  <a:pos x="T10" y="T11"/>
                </a:cxn>
              </a:cxnLst>
              <a:rect l="0" t="0" r="r" b="b"/>
              <a:pathLst>
                <a:path w="28" h="23">
                  <a:moveTo>
                    <a:pt x="28" y="0"/>
                  </a:moveTo>
                  <a:lnTo>
                    <a:pt x="0" y="11"/>
                  </a:lnTo>
                  <a:lnTo>
                    <a:pt x="28" y="23"/>
                  </a:lnTo>
                  <a:lnTo>
                    <a:pt x="28" y="0"/>
                  </a:lnTo>
                  <a:moveTo>
                    <a:pt x="28" y="0"/>
                  </a:move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80" name="Rectangle 395">
              <a:extLst>
                <a:ext uri="{FF2B5EF4-FFF2-40B4-BE49-F238E27FC236}">
                  <a16:creationId xmlns:a16="http://schemas.microsoft.com/office/drawing/2014/main" id="{CDF1F1DD-E36C-40A3-A415-89BF10C6108E}"/>
                </a:ext>
              </a:extLst>
            </p:cNvPr>
            <p:cNvSpPr>
              <a:spLocks noChangeArrowheads="1"/>
            </p:cNvSpPr>
            <p:nvPr/>
          </p:nvSpPr>
          <p:spPr bwMode="auto">
            <a:xfrm>
              <a:off x="9839325" y="8315325"/>
              <a:ext cx="530225" cy="5238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81" name="Freeform 396">
              <a:extLst>
                <a:ext uri="{FF2B5EF4-FFF2-40B4-BE49-F238E27FC236}">
                  <a16:creationId xmlns:a16="http://schemas.microsoft.com/office/drawing/2014/main" id="{97578A96-48F5-4EEE-AE57-6633E6D05579}"/>
                </a:ext>
              </a:extLst>
            </p:cNvPr>
            <p:cNvSpPr>
              <a:spLocks noEditPoints="1"/>
            </p:cNvSpPr>
            <p:nvPr/>
          </p:nvSpPr>
          <p:spPr bwMode="auto">
            <a:xfrm>
              <a:off x="10464800" y="8315325"/>
              <a:ext cx="38100" cy="52388"/>
            </a:xfrm>
            <a:custGeom>
              <a:avLst/>
              <a:gdLst>
                <a:gd name="T0" fmla="*/ 43 w 58"/>
                <a:gd name="T1" fmla="*/ 0 h 80"/>
                <a:gd name="T2" fmla="*/ 0 w 58"/>
                <a:gd name="T3" fmla="*/ 0 h 80"/>
                <a:gd name="T4" fmla="*/ 0 w 58"/>
                <a:gd name="T5" fmla="*/ 80 h 80"/>
                <a:gd name="T6" fmla="*/ 43 w 58"/>
                <a:gd name="T7" fmla="*/ 80 h 80"/>
                <a:gd name="T8" fmla="*/ 58 w 58"/>
                <a:gd name="T9" fmla="*/ 66 h 80"/>
                <a:gd name="T10" fmla="*/ 58 w 58"/>
                <a:gd name="T11" fmla="*/ 14 h 80"/>
                <a:gd name="T12" fmla="*/ 43 w 58"/>
                <a:gd name="T13" fmla="*/ 0 h 80"/>
                <a:gd name="T14" fmla="*/ 43 w 58"/>
                <a:gd name="T15" fmla="*/ 0 h 80"/>
                <a:gd name="T16" fmla="*/ 43 w 58"/>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80">
                  <a:moveTo>
                    <a:pt x="43" y="0"/>
                  </a:moveTo>
                  <a:cubicBezTo>
                    <a:pt x="0" y="0"/>
                    <a:pt x="0" y="0"/>
                    <a:pt x="0" y="0"/>
                  </a:cubicBezTo>
                  <a:cubicBezTo>
                    <a:pt x="0" y="80"/>
                    <a:pt x="0" y="80"/>
                    <a:pt x="0" y="80"/>
                  </a:cubicBezTo>
                  <a:cubicBezTo>
                    <a:pt x="43" y="80"/>
                    <a:pt x="43" y="80"/>
                    <a:pt x="43" y="80"/>
                  </a:cubicBezTo>
                  <a:cubicBezTo>
                    <a:pt x="51" y="80"/>
                    <a:pt x="58" y="73"/>
                    <a:pt x="58" y="66"/>
                  </a:cubicBezTo>
                  <a:cubicBezTo>
                    <a:pt x="58" y="14"/>
                    <a:pt x="58" y="14"/>
                    <a:pt x="58" y="14"/>
                  </a:cubicBezTo>
                  <a:cubicBezTo>
                    <a:pt x="58" y="7"/>
                    <a:pt x="51" y="0"/>
                    <a:pt x="43" y="0"/>
                  </a:cubicBezTo>
                  <a:close/>
                  <a:moveTo>
                    <a:pt x="43" y="0"/>
                  </a:moveTo>
                  <a:cubicBezTo>
                    <a:pt x="43" y="0"/>
                    <a:pt x="43" y="0"/>
                    <a:pt x="43" y="0"/>
                  </a:cubicBezTo>
                </a:path>
              </a:pathLst>
            </a:custGeom>
            <a:solidFill>
              <a:srgbClr val="F24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82" name="Freeform 397">
              <a:extLst>
                <a:ext uri="{FF2B5EF4-FFF2-40B4-BE49-F238E27FC236}">
                  <a16:creationId xmlns:a16="http://schemas.microsoft.com/office/drawing/2014/main" id="{A0AC6F3D-E7AC-4D80-95FA-56CDDCA82605}"/>
                </a:ext>
              </a:extLst>
            </p:cNvPr>
            <p:cNvSpPr>
              <a:spLocks noEditPoints="1"/>
            </p:cNvSpPr>
            <p:nvPr/>
          </p:nvSpPr>
          <p:spPr bwMode="auto">
            <a:xfrm>
              <a:off x="9707563" y="8283575"/>
              <a:ext cx="827087" cy="114300"/>
            </a:xfrm>
            <a:custGeom>
              <a:avLst/>
              <a:gdLst>
                <a:gd name="T0" fmla="*/ 1197 w 1260"/>
                <a:gd name="T1" fmla="*/ 0 h 176"/>
                <a:gd name="T2" fmla="*/ 178 w 1260"/>
                <a:gd name="T3" fmla="*/ 0 h 176"/>
                <a:gd name="T4" fmla="*/ 176 w 1260"/>
                <a:gd name="T5" fmla="*/ 0 h 176"/>
                <a:gd name="T6" fmla="*/ 174 w 1260"/>
                <a:gd name="T7" fmla="*/ 0 h 176"/>
                <a:gd name="T8" fmla="*/ 173 w 1260"/>
                <a:gd name="T9" fmla="*/ 0 h 176"/>
                <a:gd name="T10" fmla="*/ 171 w 1260"/>
                <a:gd name="T11" fmla="*/ 1 h 176"/>
                <a:gd name="T12" fmla="*/ 169 w 1260"/>
                <a:gd name="T13" fmla="*/ 2 h 176"/>
                <a:gd name="T14" fmla="*/ 15 w 1260"/>
                <a:gd name="T15" fmla="*/ 66 h 176"/>
                <a:gd name="T16" fmla="*/ 0 w 1260"/>
                <a:gd name="T17" fmla="*/ 88 h 176"/>
                <a:gd name="T18" fmla="*/ 15 w 1260"/>
                <a:gd name="T19" fmla="*/ 110 h 176"/>
                <a:gd name="T20" fmla="*/ 169 w 1260"/>
                <a:gd name="T21" fmla="*/ 174 h 176"/>
                <a:gd name="T22" fmla="*/ 173 w 1260"/>
                <a:gd name="T23" fmla="*/ 176 h 176"/>
                <a:gd name="T24" fmla="*/ 174 w 1260"/>
                <a:gd name="T25" fmla="*/ 176 h 176"/>
                <a:gd name="T26" fmla="*/ 176 w 1260"/>
                <a:gd name="T27" fmla="*/ 176 h 176"/>
                <a:gd name="T28" fmla="*/ 178 w 1260"/>
                <a:gd name="T29" fmla="*/ 176 h 176"/>
                <a:gd name="T30" fmla="*/ 1197 w 1260"/>
                <a:gd name="T31" fmla="*/ 176 h 176"/>
                <a:gd name="T32" fmla="*/ 1260 w 1260"/>
                <a:gd name="T33" fmla="*/ 114 h 176"/>
                <a:gd name="T34" fmla="*/ 1260 w 1260"/>
                <a:gd name="T35" fmla="*/ 62 h 176"/>
                <a:gd name="T36" fmla="*/ 1197 w 1260"/>
                <a:gd name="T37" fmla="*/ 0 h 176"/>
                <a:gd name="T38" fmla="*/ 1212 w 1260"/>
                <a:gd name="T39" fmla="*/ 114 h 176"/>
                <a:gd name="T40" fmla="*/ 1197 w 1260"/>
                <a:gd name="T41" fmla="*/ 128 h 176"/>
                <a:gd name="T42" fmla="*/ 1154 w 1260"/>
                <a:gd name="T43" fmla="*/ 128 h 176"/>
                <a:gd name="T44" fmla="*/ 1154 w 1260"/>
                <a:gd name="T45" fmla="*/ 48 h 176"/>
                <a:gd name="T46" fmla="*/ 1197 w 1260"/>
                <a:gd name="T47" fmla="*/ 48 h 176"/>
                <a:gd name="T48" fmla="*/ 1212 w 1260"/>
                <a:gd name="T49" fmla="*/ 62 h 176"/>
                <a:gd name="T50" fmla="*/ 1212 w 1260"/>
                <a:gd name="T51" fmla="*/ 114 h 176"/>
                <a:gd name="T52" fmla="*/ 154 w 1260"/>
                <a:gd name="T53" fmla="*/ 60 h 176"/>
                <a:gd name="T54" fmla="*/ 154 w 1260"/>
                <a:gd name="T55" fmla="*/ 116 h 176"/>
                <a:gd name="T56" fmla="*/ 87 w 1260"/>
                <a:gd name="T57" fmla="*/ 88 h 176"/>
                <a:gd name="T58" fmla="*/ 154 w 1260"/>
                <a:gd name="T59" fmla="*/ 60 h 176"/>
                <a:gd name="T60" fmla="*/ 202 w 1260"/>
                <a:gd name="T61" fmla="*/ 48 h 176"/>
                <a:gd name="T62" fmla="*/ 1010 w 1260"/>
                <a:gd name="T63" fmla="*/ 48 h 176"/>
                <a:gd name="T64" fmla="*/ 1010 w 1260"/>
                <a:gd name="T65" fmla="*/ 128 h 176"/>
                <a:gd name="T66" fmla="*/ 202 w 1260"/>
                <a:gd name="T67" fmla="*/ 128 h 176"/>
                <a:gd name="T68" fmla="*/ 202 w 1260"/>
                <a:gd name="T69" fmla="*/ 48 h 176"/>
                <a:gd name="T70" fmla="*/ 1058 w 1260"/>
                <a:gd name="T71" fmla="*/ 48 h 176"/>
                <a:gd name="T72" fmla="*/ 1106 w 1260"/>
                <a:gd name="T73" fmla="*/ 48 h 176"/>
                <a:gd name="T74" fmla="*/ 1106 w 1260"/>
                <a:gd name="T75" fmla="*/ 128 h 176"/>
                <a:gd name="T76" fmla="*/ 1058 w 1260"/>
                <a:gd name="T77" fmla="*/ 128 h 176"/>
                <a:gd name="T78" fmla="*/ 1058 w 1260"/>
                <a:gd name="T79" fmla="*/ 48 h 176"/>
                <a:gd name="T80" fmla="*/ 1058 w 1260"/>
                <a:gd name="T81" fmla="*/ 48 h 176"/>
                <a:gd name="T82" fmla="*/ 1058 w 1260"/>
                <a:gd name="T83"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0" h="176">
                  <a:moveTo>
                    <a:pt x="1197" y="0"/>
                  </a:moveTo>
                  <a:cubicBezTo>
                    <a:pt x="178" y="0"/>
                    <a:pt x="178" y="0"/>
                    <a:pt x="178" y="0"/>
                  </a:cubicBezTo>
                  <a:cubicBezTo>
                    <a:pt x="177" y="0"/>
                    <a:pt x="176" y="0"/>
                    <a:pt x="176" y="0"/>
                  </a:cubicBezTo>
                  <a:cubicBezTo>
                    <a:pt x="175" y="0"/>
                    <a:pt x="174" y="0"/>
                    <a:pt x="174" y="0"/>
                  </a:cubicBezTo>
                  <a:cubicBezTo>
                    <a:pt x="174" y="0"/>
                    <a:pt x="173" y="0"/>
                    <a:pt x="173" y="0"/>
                  </a:cubicBezTo>
                  <a:cubicBezTo>
                    <a:pt x="173" y="1"/>
                    <a:pt x="172" y="1"/>
                    <a:pt x="171" y="1"/>
                  </a:cubicBezTo>
                  <a:cubicBezTo>
                    <a:pt x="170" y="1"/>
                    <a:pt x="169" y="2"/>
                    <a:pt x="169" y="2"/>
                  </a:cubicBezTo>
                  <a:cubicBezTo>
                    <a:pt x="15" y="66"/>
                    <a:pt x="15" y="66"/>
                    <a:pt x="15" y="66"/>
                  </a:cubicBezTo>
                  <a:cubicBezTo>
                    <a:pt x="6" y="70"/>
                    <a:pt x="0" y="78"/>
                    <a:pt x="0" y="88"/>
                  </a:cubicBezTo>
                  <a:cubicBezTo>
                    <a:pt x="0" y="98"/>
                    <a:pt x="6" y="106"/>
                    <a:pt x="15" y="110"/>
                  </a:cubicBezTo>
                  <a:cubicBezTo>
                    <a:pt x="169" y="174"/>
                    <a:pt x="169" y="174"/>
                    <a:pt x="169" y="174"/>
                  </a:cubicBezTo>
                  <a:cubicBezTo>
                    <a:pt x="170" y="175"/>
                    <a:pt x="172" y="175"/>
                    <a:pt x="173" y="176"/>
                  </a:cubicBezTo>
                  <a:cubicBezTo>
                    <a:pt x="173" y="176"/>
                    <a:pt x="174" y="176"/>
                    <a:pt x="174" y="176"/>
                  </a:cubicBezTo>
                  <a:cubicBezTo>
                    <a:pt x="174" y="176"/>
                    <a:pt x="175" y="176"/>
                    <a:pt x="176" y="176"/>
                  </a:cubicBezTo>
                  <a:cubicBezTo>
                    <a:pt x="176" y="176"/>
                    <a:pt x="177" y="176"/>
                    <a:pt x="178" y="176"/>
                  </a:cubicBezTo>
                  <a:cubicBezTo>
                    <a:pt x="1197" y="176"/>
                    <a:pt x="1197" y="176"/>
                    <a:pt x="1197" y="176"/>
                  </a:cubicBezTo>
                  <a:cubicBezTo>
                    <a:pt x="1232" y="176"/>
                    <a:pt x="1260" y="148"/>
                    <a:pt x="1260" y="114"/>
                  </a:cubicBezTo>
                  <a:cubicBezTo>
                    <a:pt x="1260" y="62"/>
                    <a:pt x="1260" y="62"/>
                    <a:pt x="1260" y="62"/>
                  </a:cubicBezTo>
                  <a:cubicBezTo>
                    <a:pt x="1260" y="28"/>
                    <a:pt x="1232" y="0"/>
                    <a:pt x="1197" y="0"/>
                  </a:cubicBezTo>
                  <a:close/>
                  <a:moveTo>
                    <a:pt x="1212" y="114"/>
                  </a:moveTo>
                  <a:cubicBezTo>
                    <a:pt x="1212" y="121"/>
                    <a:pt x="1205" y="128"/>
                    <a:pt x="1197" y="128"/>
                  </a:cubicBezTo>
                  <a:cubicBezTo>
                    <a:pt x="1154" y="128"/>
                    <a:pt x="1154" y="128"/>
                    <a:pt x="1154" y="128"/>
                  </a:cubicBezTo>
                  <a:cubicBezTo>
                    <a:pt x="1154" y="48"/>
                    <a:pt x="1154" y="48"/>
                    <a:pt x="1154" y="48"/>
                  </a:cubicBezTo>
                  <a:cubicBezTo>
                    <a:pt x="1197" y="48"/>
                    <a:pt x="1197" y="48"/>
                    <a:pt x="1197" y="48"/>
                  </a:cubicBezTo>
                  <a:cubicBezTo>
                    <a:pt x="1205" y="48"/>
                    <a:pt x="1212" y="55"/>
                    <a:pt x="1212" y="62"/>
                  </a:cubicBezTo>
                  <a:lnTo>
                    <a:pt x="1212" y="114"/>
                  </a:lnTo>
                  <a:close/>
                  <a:moveTo>
                    <a:pt x="154" y="60"/>
                  </a:moveTo>
                  <a:cubicBezTo>
                    <a:pt x="154" y="116"/>
                    <a:pt x="154" y="116"/>
                    <a:pt x="154" y="116"/>
                  </a:cubicBezTo>
                  <a:cubicBezTo>
                    <a:pt x="87" y="88"/>
                    <a:pt x="87" y="88"/>
                    <a:pt x="87" y="88"/>
                  </a:cubicBezTo>
                  <a:lnTo>
                    <a:pt x="154" y="60"/>
                  </a:lnTo>
                  <a:close/>
                  <a:moveTo>
                    <a:pt x="202" y="48"/>
                  </a:moveTo>
                  <a:cubicBezTo>
                    <a:pt x="1010" y="48"/>
                    <a:pt x="1010" y="48"/>
                    <a:pt x="1010" y="48"/>
                  </a:cubicBezTo>
                  <a:cubicBezTo>
                    <a:pt x="1010" y="128"/>
                    <a:pt x="1010" y="128"/>
                    <a:pt x="1010" y="128"/>
                  </a:cubicBezTo>
                  <a:cubicBezTo>
                    <a:pt x="202" y="128"/>
                    <a:pt x="202" y="128"/>
                    <a:pt x="202" y="128"/>
                  </a:cubicBezTo>
                  <a:lnTo>
                    <a:pt x="202" y="48"/>
                  </a:lnTo>
                  <a:close/>
                  <a:moveTo>
                    <a:pt x="1058" y="48"/>
                  </a:moveTo>
                  <a:cubicBezTo>
                    <a:pt x="1106" y="48"/>
                    <a:pt x="1106" y="48"/>
                    <a:pt x="1106" y="48"/>
                  </a:cubicBezTo>
                  <a:cubicBezTo>
                    <a:pt x="1106" y="128"/>
                    <a:pt x="1106" y="128"/>
                    <a:pt x="1106" y="128"/>
                  </a:cubicBezTo>
                  <a:cubicBezTo>
                    <a:pt x="1058" y="128"/>
                    <a:pt x="1058" y="128"/>
                    <a:pt x="1058" y="128"/>
                  </a:cubicBezTo>
                  <a:lnTo>
                    <a:pt x="1058" y="48"/>
                  </a:lnTo>
                  <a:close/>
                  <a:moveTo>
                    <a:pt x="1058" y="48"/>
                  </a:moveTo>
                  <a:cubicBezTo>
                    <a:pt x="1058" y="48"/>
                    <a:pt x="1058" y="48"/>
                    <a:pt x="1058" y="48"/>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83" name="Freeform 398">
              <a:extLst>
                <a:ext uri="{FF2B5EF4-FFF2-40B4-BE49-F238E27FC236}">
                  <a16:creationId xmlns:a16="http://schemas.microsoft.com/office/drawing/2014/main" id="{8C859004-637B-4CE3-B406-427DF1DBAB6B}"/>
                </a:ext>
              </a:extLst>
            </p:cNvPr>
            <p:cNvSpPr>
              <a:spLocks noEditPoints="1"/>
            </p:cNvSpPr>
            <p:nvPr/>
          </p:nvSpPr>
          <p:spPr bwMode="auto">
            <a:xfrm>
              <a:off x="10425113" y="8045450"/>
              <a:ext cx="134937" cy="133350"/>
            </a:xfrm>
            <a:custGeom>
              <a:avLst/>
              <a:gdLst>
                <a:gd name="T0" fmla="*/ 0 w 85"/>
                <a:gd name="T1" fmla="*/ 0 h 84"/>
                <a:gd name="T2" fmla="*/ 0 w 85"/>
                <a:gd name="T3" fmla="*/ 84 h 84"/>
                <a:gd name="T4" fmla="*/ 85 w 85"/>
                <a:gd name="T5" fmla="*/ 0 h 84"/>
                <a:gd name="T6" fmla="*/ 0 w 85"/>
                <a:gd name="T7" fmla="*/ 0 h 84"/>
                <a:gd name="T8" fmla="*/ 0 w 85"/>
                <a:gd name="T9" fmla="*/ 0 h 84"/>
                <a:gd name="T10" fmla="*/ 0 w 85"/>
                <a:gd name="T11" fmla="*/ 0 h 84"/>
              </a:gdLst>
              <a:ahLst/>
              <a:cxnLst>
                <a:cxn ang="0">
                  <a:pos x="T0" y="T1"/>
                </a:cxn>
                <a:cxn ang="0">
                  <a:pos x="T2" y="T3"/>
                </a:cxn>
                <a:cxn ang="0">
                  <a:pos x="T4" y="T5"/>
                </a:cxn>
                <a:cxn ang="0">
                  <a:pos x="T6" y="T7"/>
                </a:cxn>
                <a:cxn ang="0">
                  <a:pos x="T8" y="T9"/>
                </a:cxn>
                <a:cxn ang="0">
                  <a:pos x="T10" y="T11"/>
                </a:cxn>
              </a:cxnLst>
              <a:rect l="0" t="0" r="r" b="b"/>
              <a:pathLst>
                <a:path w="85" h="84">
                  <a:moveTo>
                    <a:pt x="0" y="0"/>
                  </a:moveTo>
                  <a:lnTo>
                    <a:pt x="0" y="84"/>
                  </a:lnTo>
                  <a:lnTo>
                    <a:pt x="85" y="0"/>
                  </a:lnTo>
                  <a:lnTo>
                    <a:pt x="0" y="0"/>
                  </a:lnTo>
                  <a:close/>
                  <a:moveTo>
                    <a:pt x="0" y="0"/>
                  </a:move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84" name="Freeform 399">
              <a:extLst>
                <a:ext uri="{FF2B5EF4-FFF2-40B4-BE49-F238E27FC236}">
                  <a16:creationId xmlns:a16="http://schemas.microsoft.com/office/drawing/2014/main" id="{81AEDAD9-90AE-4FB3-8A78-C8DBA2883E87}"/>
                </a:ext>
              </a:extLst>
            </p:cNvPr>
            <p:cNvSpPr>
              <a:spLocks noEditPoints="1"/>
            </p:cNvSpPr>
            <p:nvPr/>
          </p:nvSpPr>
          <p:spPr bwMode="auto">
            <a:xfrm>
              <a:off x="10425113" y="8045450"/>
              <a:ext cx="134937" cy="133350"/>
            </a:xfrm>
            <a:custGeom>
              <a:avLst/>
              <a:gdLst>
                <a:gd name="T0" fmla="*/ 0 w 85"/>
                <a:gd name="T1" fmla="*/ 0 h 84"/>
                <a:gd name="T2" fmla="*/ 0 w 85"/>
                <a:gd name="T3" fmla="*/ 84 h 84"/>
                <a:gd name="T4" fmla="*/ 85 w 85"/>
                <a:gd name="T5" fmla="*/ 0 h 84"/>
                <a:gd name="T6" fmla="*/ 0 w 85"/>
                <a:gd name="T7" fmla="*/ 0 h 84"/>
                <a:gd name="T8" fmla="*/ 0 w 85"/>
                <a:gd name="T9" fmla="*/ 0 h 84"/>
                <a:gd name="T10" fmla="*/ 0 w 85"/>
                <a:gd name="T11" fmla="*/ 0 h 84"/>
              </a:gdLst>
              <a:ahLst/>
              <a:cxnLst>
                <a:cxn ang="0">
                  <a:pos x="T0" y="T1"/>
                </a:cxn>
                <a:cxn ang="0">
                  <a:pos x="T2" y="T3"/>
                </a:cxn>
                <a:cxn ang="0">
                  <a:pos x="T4" y="T5"/>
                </a:cxn>
                <a:cxn ang="0">
                  <a:pos x="T6" y="T7"/>
                </a:cxn>
                <a:cxn ang="0">
                  <a:pos x="T8" y="T9"/>
                </a:cxn>
                <a:cxn ang="0">
                  <a:pos x="T10" y="T11"/>
                </a:cxn>
              </a:cxnLst>
              <a:rect l="0" t="0" r="r" b="b"/>
              <a:pathLst>
                <a:path w="85" h="84">
                  <a:moveTo>
                    <a:pt x="0" y="0"/>
                  </a:moveTo>
                  <a:lnTo>
                    <a:pt x="0" y="84"/>
                  </a:lnTo>
                  <a:lnTo>
                    <a:pt x="85" y="0"/>
                  </a:lnTo>
                  <a:lnTo>
                    <a:pt x="0" y="0"/>
                  </a:lnTo>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85" name="Freeform 400">
              <a:extLst>
                <a:ext uri="{FF2B5EF4-FFF2-40B4-BE49-F238E27FC236}">
                  <a16:creationId xmlns:a16="http://schemas.microsoft.com/office/drawing/2014/main" id="{60AAA715-A92E-4BEF-B54B-A78E8858970D}"/>
                </a:ext>
              </a:extLst>
            </p:cNvPr>
            <p:cNvSpPr>
              <a:spLocks noEditPoints="1"/>
            </p:cNvSpPr>
            <p:nvPr/>
          </p:nvSpPr>
          <p:spPr bwMode="auto">
            <a:xfrm>
              <a:off x="9658350" y="7515225"/>
              <a:ext cx="923925" cy="685800"/>
            </a:xfrm>
            <a:custGeom>
              <a:avLst/>
              <a:gdLst>
                <a:gd name="T0" fmla="*/ 1120 w 1408"/>
                <a:gd name="T1" fmla="*/ 952 h 1056"/>
                <a:gd name="T2" fmla="*/ 1072 w 1408"/>
                <a:gd name="T3" fmla="*/ 952 h 1056"/>
                <a:gd name="T4" fmla="*/ 1048 w 1408"/>
                <a:gd name="T5" fmla="*/ 976 h 1056"/>
                <a:gd name="T6" fmla="*/ 104 w 1408"/>
                <a:gd name="T7" fmla="*/ 976 h 1056"/>
                <a:gd name="T8" fmla="*/ 80 w 1408"/>
                <a:gd name="T9" fmla="*/ 952 h 1056"/>
                <a:gd name="T10" fmla="*/ 80 w 1408"/>
                <a:gd name="T11" fmla="*/ 104 h 1056"/>
                <a:gd name="T12" fmla="*/ 104 w 1408"/>
                <a:gd name="T13" fmla="*/ 80 h 1056"/>
                <a:gd name="T14" fmla="*/ 200 w 1408"/>
                <a:gd name="T15" fmla="*/ 80 h 1056"/>
                <a:gd name="T16" fmla="*/ 224 w 1408"/>
                <a:gd name="T17" fmla="*/ 104 h 1056"/>
                <a:gd name="T18" fmla="*/ 272 w 1408"/>
                <a:gd name="T19" fmla="*/ 104 h 1056"/>
                <a:gd name="T20" fmla="*/ 296 w 1408"/>
                <a:gd name="T21" fmla="*/ 80 h 1056"/>
                <a:gd name="T22" fmla="*/ 1304 w 1408"/>
                <a:gd name="T23" fmla="*/ 80 h 1056"/>
                <a:gd name="T24" fmla="*/ 1328 w 1408"/>
                <a:gd name="T25" fmla="*/ 104 h 1056"/>
                <a:gd name="T26" fmla="*/ 1328 w 1408"/>
                <a:gd name="T27" fmla="*/ 696 h 1056"/>
                <a:gd name="T28" fmla="*/ 1304 w 1408"/>
                <a:gd name="T29" fmla="*/ 720 h 1056"/>
                <a:gd name="T30" fmla="*/ 1304 w 1408"/>
                <a:gd name="T31" fmla="*/ 768 h 1056"/>
                <a:gd name="T32" fmla="*/ 1408 w 1408"/>
                <a:gd name="T33" fmla="*/ 768 h 1056"/>
                <a:gd name="T34" fmla="*/ 1408 w 1408"/>
                <a:gd name="T35" fmla="*/ 0 h 1056"/>
                <a:gd name="T36" fmla="*/ 0 w 1408"/>
                <a:gd name="T37" fmla="*/ 0 h 1056"/>
                <a:gd name="T38" fmla="*/ 0 w 1408"/>
                <a:gd name="T39" fmla="*/ 1056 h 1056"/>
                <a:gd name="T40" fmla="*/ 1120 w 1408"/>
                <a:gd name="T41" fmla="*/ 1056 h 1056"/>
                <a:gd name="T42" fmla="*/ 1120 w 1408"/>
                <a:gd name="T43" fmla="*/ 952 h 1056"/>
                <a:gd name="T44" fmla="*/ 1120 w 1408"/>
                <a:gd name="T45" fmla="*/ 952 h 1056"/>
                <a:gd name="T46" fmla="*/ 1120 w 1408"/>
                <a:gd name="T47" fmla="*/ 952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08" h="1056">
                  <a:moveTo>
                    <a:pt x="1120" y="952"/>
                  </a:moveTo>
                  <a:cubicBezTo>
                    <a:pt x="1072" y="952"/>
                    <a:pt x="1072" y="952"/>
                    <a:pt x="1072" y="952"/>
                  </a:cubicBezTo>
                  <a:cubicBezTo>
                    <a:pt x="1072" y="965"/>
                    <a:pt x="1061" y="976"/>
                    <a:pt x="1048" y="976"/>
                  </a:cubicBezTo>
                  <a:cubicBezTo>
                    <a:pt x="104" y="976"/>
                    <a:pt x="104" y="976"/>
                    <a:pt x="104" y="976"/>
                  </a:cubicBezTo>
                  <a:cubicBezTo>
                    <a:pt x="91" y="976"/>
                    <a:pt x="80" y="965"/>
                    <a:pt x="80" y="952"/>
                  </a:cubicBezTo>
                  <a:cubicBezTo>
                    <a:pt x="80" y="104"/>
                    <a:pt x="80" y="104"/>
                    <a:pt x="80" y="104"/>
                  </a:cubicBezTo>
                  <a:cubicBezTo>
                    <a:pt x="80" y="91"/>
                    <a:pt x="91" y="80"/>
                    <a:pt x="104" y="80"/>
                  </a:cubicBezTo>
                  <a:cubicBezTo>
                    <a:pt x="200" y="80"/>
                    <a:pt x="200" y="80"/>
                    <a:pt x="200" y="80"/>
                  </a:cubicBezTo>
                  <a:cubicBezTo>
                    <a:pt x="213" y="80"/>
                    <a:pt x="224" y="91"/>
                    <a:pt x="224" y="104"/>
                  </a:cubicBezTo>
                  <a:cubicBezTo>
                    <a:pt x="272" y="104"/>
                    <a:pt x="272" y="104"/>
                    <a:pt x="272" y="104"/>
                  </a:cubicBezTo>
                  <a:cubicBezTo>
                    <a:pt x="272" y="91"/>
                    <a:pt x="283" y="80"/>
                    <a:pt x="296" y="80"/>
                  </a:cubicBezTo>
                  <a:cubicBezTo>
                    <a:pt x="1304" y="80"/>
                    <a:pt x="1304" y="80"/>
                    <a:pt x="1304" y="80"/>
                  </a:cubicBezTo>
                  <a:cubicBezTo>
                    <a:pt x="1317" y="80"/>
                    <a:pt x="1328" y="91"/>
                    <a:pt x="1328" y="104"/>
                  </a:cubicBezTo>
                  <a:cubicBezTo>
                    <a:pt x="1328" y="696"/>
                    <a:pt x="1328" y="696"/>
                    <a:pt x="1328" y="696"/>
                  </a:cubicBezTo>
                  <a:cubicBezTo>
                    <a:pt x="1328" y="709"/>
                    <a:pt x="1317" y="720"/>
                    <a:pt x="1304" y="720"/>
                  </a:cubicBezTo>
                  <a:cubicBezTo>
                    <a:pt x="1304" y="768"/>
                    <a:pt x="1304" y="768"/>
                    <a:pt x="1304" y="768"/>
                  </a:cubicBezTo>
                  <a:cubicBezTo>
                    <a:pt x="1408" y="768"/>
                    <a:pt x="1408" y="768"/>
                    <a:pt x="1408" y="768"/>
                  </a:cubicBezTo>
                  <a:cubicBezTo>
                    <a:pt x="1408" y="0"/>
                    <a:pt x="1408" y="0"/>
                    <a:pt x="1408" y="0"/>
                  </a:cubicBezTo>
                  <a:cubicBezTo>
                    <a:pt x="0" y="0"/>
                    <a:pt x="0" y="0"/>
                    <a:pt x="0" y="0"/>
                  </a:cubicBezTo>
                  <a:cubicBezTo>
                    <a:pt x="0" y="1056"/>
                    <a:pt x="0" y="1056"/>
                    <a:pt x="0" y="1056"/>
                  </a:cubicBezTo>
                  <a:cubicBezTo>
                    <a:pt x="1120" y="1056"/>
                    <a:pt x="1120" y="1056"/>
                    <a:pt x="1120" y="1056"/>
                  </a:cubicBezTo>
                  <a:lnTo>
                    <a:pt x="1120" y="952"/>
                  </a:lnTo>
                  <a:close/>
                  <a:moveTo>
                    <a:pt x="1120" y="952"/>
                  </a:moveTo>
                  <a:cubicBezTo>
                    <a:pt x="1120" y="952"/>
                    <a:pt x="1120" y="952"/>
                    <a:pt x="1120" y="95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86" name="Rectangle 401">
              <a:extLst>
                <a:ext uri="{FF2B5EF4-FFF2-40B4-BE49-F238E27FC236}">
                  <a16:creationId xmlns:a16="http://schemas.microsoft.com/office/drawing/2014/main" id="{99E1AD98-AECB-41C9-A2C6-E93BB174381E}"/>
                </a:ext>
              </a:extLst>
            </p:cNvPr>
            <p:cNvSpPr>
              <a:spLocks noChangeArrowheads="1"/>
            </p:cNvSpPr>
            <p:nvPr/>
          </p:nvSpPr>
          <p:spPr bwMode="auto">
            <a:xfrm>
              <a:off x="9742488" y="7731125"/>
              <a:ext cx="231775" cy="387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87" name="Rectangle 402">
              <a:extLst>
                <a:ext uri="{FF2B5EF4-FFF2-40B4-BE49-F238E27FC236}">
                  <a16:creationId xmlns:a16="http://schemas.microsoft.com/office/drawing/2014/main" id="{5390C99A-3B19-4664-8E1B-EAE2BAC0F73F}"/>
                </a:ext>
              </a:extLst>
            </p:cNvPr>
            <p:cNvSpPr>
              <a:spLocks noChangeArrowheads="1"/>
            </p:cNvSpPr>
            <p:nvPr/>
          </p:nvSpPr>
          <p:spPr bwMode="auto">
            <a:xfrm>
              <a:off x="10006013" y="7731125"/>
              <a:ext cx="230187" cy="387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88" name="Freeform 403">
              <a:extLst>
                <a:ext uri="{FF2B5EF4-FFF2-40B4-BE49-F238E27FC236}">
                  <a16:creationId xmlns:a16="http://schemas.microsoft.com/office/drawing/2014/main" id="{46B145AD-9978-48AE-89F3-2B1101C6CAEE}"/>
                </a:ext>
              </a:extLst>
            </p:cNvPr>
            <p:cNvSpPr>
              <a:spLocks noEditPoints="1"/>
            </p:cNvSpPr>
            <p:nvPr/>
          </p:nvSpPr>
          <p:spPr bwMode="auto">
            <a:xfrm>
              <a:off x="10267950" y="7731125"/>
              <a:ext cx="246062" cy="401638"/>
            </a:xfrm>
            <a:custGeom>
              <a:avLst/>
              <a:gdLst>
                <a:gd name="T0" fmla="*/ 352 w 376"/>
                <a:gd name="T1" fmla="*/ 363 h 619"/>
                <a:gd name="T2" fmla="*/ 352 w 376"/>
                <a:gd name="T3" fmla="*/ 0 h 619"/>
                <a:gd name="T4" fmla="*/ 0 w 376"/>
                <a:gd name="T5" fmla="*/ 0 h 619"/>
                <a:gd name="T6" fmla="*/ 0 w 376"/>
                <a:gd name="T7" fmla="*/ 595 h 619"/>
                <a:gd name="T8" fmla="*/ 120 w 376"/>
                <a:gd name="T9" fmla="*/ 595 h 619"/>
                <a:gd name="T10" fmla="*/ 144 w 376"/>
                <a:gd name="T11" fmla="*/ 619 h 619"/>
                <a:gd name="T12" fmla="*/ 192 w 376"/>
                <a:gd name="T13" fmla="*/ 619 h 619"/>
                <a:gd name="T14" fmla="*/ 192 w 376"/>
                <a:gd name="T15" fmla="*/ 459 h 619"/>
                <a:gd name="T16" fmla="*/ 216 w 376"/>
                <a:gd name="T17" fmla="*/ 435 h 619"/>
                <a:gd name="T18" fmla="*/ 376 w 376"/>
                <a:gd name="T19" fmla="*/ 435 h 619"/>
                <a:gd name="T20" fmla="*/ 376 w 376"/>
                <a:gd name="T21" fmla="*/ 387 h 619"/>
                <a:gd name="T22" fmla="*/ 352 w 376"/>
                <a:gd name="T23" fmla="*/ 363 h 619"/>
                <a:gd name="T24" fmla="*/ 352 w 376"/>
                <a:gd name="T25" fmla="*/ 363 h 619"/>
                <a:gd name="T26" fmla="*/ 352 w 376"/>
                <a:gd name="T27" fmla="*/ 36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6" h="619">
                  <a:moveTo>
                    <a:pt x="352" y="363"/>
                  </a:moveTo>
                  <a:cubicBezTo>
                    <a:pt x="352" y="0"/>
                    <a:pt x="352" y="0"/>
                    <a:pt x="352" y="0"/>
                  </a:cubicBezTo>
                  <a:cubicBezTo>
                    <a:pt x="0" y="0"/>
                    <a:pt x="0" y="0"/>
                    <a:pt x="0" y="0"/>
                  </a:cubicBezTo>
                  <a:cubicBezTo>
                    <a:pt x="0" y="595"/>
                    <a:pt x="0" y="595"/>
                    <a:pt x="0" y="595"/>
                  </a:cubicBezTo>
                  <a:cubicBezTo>
                    <a:pt x="120" y="595"/>
                    <a:pt x="120" y="595"/>
                    <a:pt x="120" y="595"/>
                  </a:cubicBezTo>
                  <a:cubicBezTo>
                    <a:pt x="133" y="595"/>
                    <a:pt x="144" y="606"/>
                    <a:pt x="144" y="619"/>
                  </a:cubicBezTo>
                  <a:cubicBezTo>
                    <a:pt x="192" y="619"/>
                    <a:pt x="192" y="619"/>
                    <a:pt x="192" y="619"/>
                  </a:cubicBezTo>
                  <a:cubicBezTo>
                    <a:pt x="192" y="459"/>
                    <a:pt x="192" y="459"/>
                    <a:pt x="192" y="459"/>
                  </a:cubicBezTo>
                  <a:cubicBezTo>
                    <a:pt x="192" y="446"/>
                    <a:pt x="203" y="435"/>
                    <a:pt x="216" y="435"/>
                  </a:cubicBezTo>
                  <a:cubicBezTo>
                    <a:pt x="376" y="435"/>
                    <a:pt x="376" y="435"/>
                    <a:pt x="376" y="435"/>
                  </a:cubicBezTo>
                  <a:cubicBezTo>
                    <a:pt x="376" y="387"/>
                    <a:pt x="376" y="387"/>
                    <a:pt x="376" y="387"/>
                  </a:cubicBezTo>
                  <a:cubicBezTo>
                    <a:pt x="363" y="387"/>
                    <a:pt x="352" y="376"/>
                    <a:pt x="352" y="363"/>
                  </a:cubicBezTo>
                  <a:close/>
                  <a:moveTo>
                    <a:pt x="352" y="363"/>
                  </a:moveTo>
                  <a:cubicBezTo>
                    <a:pt x="352" y="363"/>
                    <a:pt x="352" y="363"/>
                    <a:pt x="352" y="3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89" name="Freeform 404">
              <a:extLst>
                <a:ext uri="{FF2B5EF4-FFF2-40B4-BE49-F238E27FC236}">
                  <a16:creationId xmlns:a16="http://schemas.microsoft.com/office/drawing/2014/main" id="{E052FDC0-B728-4890-ADEC-2E627CA05BB0}"/>
                </a:ext>
              </a:extLst>
            </p:cNvPr>
            <p:cNvSpPr>
              <a:spLocks noEditPoints="1"/>
            </p:cNvSpPr>
            <p:nvPr/>
          </p:nvSpPr>
          <p:spPr bwMode="auto">
            <a:xfrm>
              <a:off x="9628188" y="7483475"/>
              <a:ext cx="985837" cy="749300"/>
            </a:xfrm>
            <a:custGeom>
              <a:avLst/>
              <a:gdLst>
                <a:gd name="T0" fmla="*/ 1500 w 1504"/>
                <a:gd name="T1" fmla="*/ 853 h 1152"/>
                <a:gd name="T2" fmla="*/ 1500 w 1504"/>
                <a:gd name="T3" fmla="*/ 853 h 1152"/>
                <a:gd name="T4" fmla="*/ 1501 w 1504"/>
                <a:gd name="T5" fmla="*/ 851 h 1152"/>
                <a:gd name="T6" fmla="*/ 1501 w 1504"/>
                <a:gd name="T7" fmla="*/ 851 h 1152"/>
                <a:gd name="T8" fmla="*/ 1502 w 1504"/>
                <a:gd name="T9" fmla="*/ 849 h 1152"/>
                <a:gd name="T10" fmla="*/ 1502 w 1504"/>
                <a:gd name="T11" fmla="*/ 849 h 1152"/>
                <a:gd name="T12" fmla="*/ 1503 w 1504"/>
                <a:gd name="T13" fmla="*/ 847 h 1152"/>
                <a:gd name="T14" fmla="*/ 1503 w 1504"/>
                <a:gd name="T15" fmla="*/ 847 h 1152"/>
                <a:gd name="T16" fmla="*/ 1504 w 1504"/>
                <a:gd name="T17" fmla="*/ 845 h 1152"/>
                <a:gd name="T18" fmla="*/ 1504 w 1504"/>
                <a:gd name="T19" fmla="*/ 844 h 1152"/>
                <a:gd name="T20" fmla="*/ 1504 w 1504"/>
                <a:gd name="T21" fmla="*/ 842 h 1152"/>
                <a:gd name="T22" fmla="*/ 1504 w 1504"/>
                <a:gd name="T23" fmla="*/ 840 h 1152"/>
                <a:gd name="T24" fmla="*/ 1504 w 1504"/>
                <a:gd name="T25" fmla="*/ 24 h 1152"/>
                <a:gd name="T26" fmla="*/ 1480 w 1504"/>
                <a:gd name="T27" fmla="*/ 0 h 1152"/>
                <a:gd name="T28" fmla="*/ 24 w 1504"/>
                <a:gd name="T29" fmla="*/ 0 h 1152"/>
                <a:gd name="T30" fmla="*/ 0 w 1504"/>
                <a:gd name="T31" fmla="*/ 24 h 1152"/>
                <a:gd name="T32" fmla="*/ 0 w 1504"/>
                <a:gd name="T33" fmla="*/ 1128 h 1152"/>
                <a:gd name="T34" fmla="*/ 24 w 1504"/>
                <a:gd name="T35" fmla="*/ 1152 h 1152"/>
                <a:gd name="T36" fmla="*/ 1192 w 1504"/>
                <a:gd name="T37" fmla="*/ 1152 h 1152"/>
                <a:gd name="T38" fmla="*/ 1194 w 1504"/>
                <a:gd name="T39" fmla="*/ 1152 h 1152"/>
                <a:gd name="T40" fmla="*/ 1196 w 1504"/>
                <a:gd name="T41" fmla="*/ 1152 h 1152"/>
                <a:gd name="T42" fmla="*/ 1197 w 1504"/>
                <a:gd name="T43" fmla="*/ 1152 h 1152"/>
                <a:gd name="T44" fmla="*/ 1199 w 1504"/>
                <a:gd name="T45" fmla="*/ 1151 h 1152"/>
                <a:gd name="T46" fmla="*/ 1199 w 1504"/>
                <a:gd name="T47" fmla="*/ 1151 h 1152"/>
                <a:gd name="T48" fmla="*/ 1201 w 1504"/>
                <a:gd name="T49" fmla="*/ 1150 h 1152"/>
                <a:gd name="T50" fmla="*/ 1201 w 1504"/>
                <a:gd name="T51" fmla="*/ 1150 h 1152"/>
                <a:gd name="T52" fmla="*/ 1203 w 1504"/>
                <a:gd name="T53" fmla="*/ 1149 h 1152"/>
                <a:gd name="T54" fmla="*/ 1203 w 1504"/>
                <a:gd name="T55" fmla="*/ 1149 h 1152"/>
                <a:gd name="T56" fmla="*/ 1205 w 1504"/>
                <a:gd name="T57" fmla="*/ 1148 h 1152"/>
                <a:gd name="T58" fmla="*/ 1205 w 1504"/>
                <a:gd name="T59" fmla="*/ 1148 h 1152"/>
                <a:gd name="T60" fmla="*/ 1207 w 1504"/>
                <a:gd name="T61" fmla="*/ 1147 h 1152"/>
                <a:gd name="T62" fmla="*/ 1207 w 1504"/>
                <a:gd name="T63" fmla="*/ 1147 h 1152"/>
                <a:gd name="T64" fmla="*/ 1209 w 1504"/>
                <a:gd name="T65" fmla="*/ 1145 h 1152"/>
                <a:gd name="T66" fmla="*/ 1497 w 1504"/>
                <a:gd name="T67" fmla="*/ 857 h 1152"/>
                <a:gd name="T68" fmla="*/ 1499 w 1504"/>
                <a:gd name="T69" fmla="*/ 855 h 1152"/>
                <a:gd name="T70" fmla="*/ 1499 w 1504"/>
                <a:gd name="T71" fmla="*/ 855 h 1152"/>
                <a:gd name="T72" fmla="*/ 1500 w 1504"/>
                <a:gd name="T73" fmla="*/ 853 h 1152"/>
                <a:gd name="T74" fmla="*/ 48 w 1504"/>
                <a:gd name="T75" fmla="*/ 48 h 1152"/>
                <a:gd name="T76" fmla="*/ 1456 w 1504"/>
                <a:gd name="T77" fmla="*/ 48 h 1152"/>
                <a:gd name="T78" fmla="*/ 1456 w 1504"/>
                <a:gd name="T79" fmla="*/ 816 h 1152"/>
                <a:gd name="T80" fmla="*/ 1192 w 1504"/>
                <a:gd name="T81" fmla="*/ 816 h 1152"/>
                <a:gd name="T82" fmla="*/ 1168 w 1504"/>
                <a:gd name="T83" fmla="*/ 840 h 1152"/>
                <a:gd name="T84" fmla="*/ 1168 w 1504"/>
                <a:gd name="T85" fmla="*/ 1104 h 1152"/>
                <a:gd name="T86" fmla="*/ 48 w 1504"/>
                <a:gd name="T87" fmla="*/ 1104 h 1152"/>
                <a:gd name="T88" fmla="*/ 48 w 1504"/>
                <a:gd name="T89" fmla="*/ 48 h 1152"/>
                <a:gd name="T90" fmla="*/ 1216 w 1504"/>
                <a:gd name="T91" fmla="*/ 864 h 1152"/>
                <a:gd name="T92" fmla="*/ 1422 w 1504"/>
                <a:gd name="T93" fmla="*/ 864 h 1152"/>
                <a:gd name="T94" fmla="*/ 1216 w 1504"/>
                <a:gd name="T95" fmla="*/ 1070 h 1152"/>
                <a:gd name="T96" fmla="*/ 1216 w 1504"/>
                <a:gd name="T97" fmla="*/ 864 h 1152"/>
                <a:gd name="T98" fmla="*/ 1216 w 1504"/>
                <a:gd name="T99" fmla="*/ 864 h 1152"/>
                <a:gd name="T100" fmla="*/ 1216 w 1504"/>
                <a:gd name="T101" fmla="*/ 864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4" h="1152">
                  <a:moveTo>
                    <a:pt x="1500" y="853"/>
                  </a:moveTo>
                  <a:cubicBezTo>
                    <a:pt x="1500" y="853"/>
                    <a:pt x="1500" y="853"/>
                    <a:pt x="1500" y="853"/>
                  </a:cubicBezTo>
                  <a:cubicBezTo>
                    <a:pt x="1501" y="852"/>
                    <a:pt x="1501" y="852"/>
                    <a:pt x="1501" y="851"/>
                  </a:cubicBezTo>
                  <a:cubicBezTo>
                    <a:pt x="1501" y="851"/>
                    <a:pt x="1501" y="851"/>
                    <a:pt x="1501" y="851"/>
                  </a:cubicBezTo>
                  <a:cubicBezTo>
                    <a:pt x="1502" y="850"/>
                    <a:pt x="1502" y="850"/>
                    <a:pt x="1502" y="849"/>
                  </a:cubicBezTo>
                  <a:cubicBezTo>
                    <a:pt x="1502" y="849"/>
                    <a:pt x="1502" y="849"/>
                    <a:pt x="1502" y="849"/>
                  </a:cubicBezTo>
                  <a:cubicBezTo>
                    <a:pt x="1503" y="848"/>
                    <a:pt x="1503" y="848"/>
                    <a:pt x="1503" y="847"/>
                  </a:cubicBezTo>
                  <a:cubicBezTo>
                    <a:pt x="1503" y="847"/>
                    <a:pt x="1503" y="847"/>
                    <a:pt x="1503" y="847"/>
                  </a:cubicBezTo>
                  <a:cubicBezTo>
                    <a:pt x="1503" y="846"/>
                    <a:pt x="1503" y="845"/>
                    <a:pt x="1504" y="845"/>
                  </a:cubicBezTo>
                  <a:cubicBezTo>
                    <a:pt x="1504" y="845"/>
                    <a:pt x="1504" y="844"/>
                    <a:pt x="1504" y="844"/>
                  </a:cubicBezTo>
                  <a:cubicBezTo>
                    <a:pt x="1504" y="844"/>
                    <a:pt x="1504" y="843"/>
                    <a:pt x="1504" y="842"/>
                  </a:cubicBezTo>
                  <a:cubicBezTo>
                    <a:pt x="1504" y="842"/>
                    <a:pt x="1504" y="841"/>
                    <a:pt x="1504" y="840"/>
                  </a:cubicBezTo>
                  <a:cubicBezTo>
                    <a:pt x="1504" y="24"/>
                    <a:pt x="1504" y="24"/>
                    <a:pt x="1504" y="24"/>
                  </a:cubicBezTo>
                  <a:cubicBezTo>
                    <a:pt x="1504" y="11"/>
                    <a:pt x="1493" y="0"/>
                    <a:pt x="1480" y="0"/>
                  </a:cubicBezTo>
                  <a:cubicBezTo>
                    <a:pt x="24" y="0"/>
                    <a:pt x="24" y="0"/>
                    <a:pt x="24" y="0"/>
                  </a:cubicBezTo>
                  <a:cubicBezTo>
                    <a:pt x="11" y="0"/>
                    <a:pt x="0" y="11"/>
                    <a:pt x="0" y="24"/>
                  </a:cubicBezTo>
                  <a:cubicBezTo>
                    <a:pt x="0" y="1128"/>
                    <a:pt x="0" y="1128"/>
                    <a:pt x="0" y="1128"/>
                  </a:cubicBezTo>
                  <a:cubicBezTo>
                    <a:pt x="0" y="1141"/>
                    <a:pt x="11" y="1152"/>
                    <a:pt x="24" y="1152"/>
                  </a:cubicBezTo>
                  <a:cubicBezTo>
                    <a:pt x="1192" y="1152"/>
                    <a:pt x="1192" y="1152"/>
                    <a:pt x="1192" y="1152"/>
                  </a:cubicBezTo>
                  <a:cubicBezTo>
                    <a:pt x="1193" y="1152"/>
                    <a:pt x="1194" y="1152"/>
                    <a:pt x="1194" y="1152"/>
                  </a:cubicBezTo>
                  <a:cubicBezTo>
                    <a:pt x="1195" y="1152"/>
                    <a:pt x="1196" y="1152"/>
                    <a:pt x="1196" y="1152"/>
                  </a:cubicBezTo>
                  <a:cubicBezTo>
                    <a:pt x="1196" y="1152"/>
                    <a:pt x="1197" y="1152"/>
                    <a:pt x="1197" y="1152"/>
                  </a:cubicBezTo>
                  <a:cubicBezTo>
                    <a:pt x="1197" y="1151"/>
                    <a:pt x="1198" y="1151"/>
                    <a:pt x="1199" y="1151"/>
                  </a:cubicBezTo>
                  <a:cubicBezTo>
                    <a:pt x="1199" y="1151"/>
                    <a:pt x="1199" y="1151"/>
                    <a:pt x="1199" y="1151"/>
                  </a:cubicBezTo>
                  <a:cubicBezTo>
                    <a:pt x="1200" y="1151"/>
                    <a:pt x="1200" y="1151"/>
                    <a:pt x="1201" y="1150"/>
                  </a:cubicBezTo>
                  <a:cubicBezTo>
                    <a:pt x="1201" y="1150"/>
                    <a:pt x="1201" y="1150"/>
                    <a:pt x="1201" y="1150"/>
                  </a:cubicBezTo>
                  <a:cubicBezTo>
                    <a:pt x="1202" y="1150"/>
                    <a:pt x="1202" y="1150"/>
                    <a:pt x="1203" y="1149"/>
                  </a:cubicBezTo>
                  <a:cubicBezTo>
                    <a:pt x="1203" y="1149"/>
                    <a:pt x="1203" y="1149"/>
                    <a:pt x="1203" y="1149"/>
                  </a:cubicBezTo>
                  <a:cubicBezTo>
                    <a:pt x="1204" y="1149"/>
                    <a:pt x="1204" y="1149"/>
                    <a:pt x="1205" y="1148"/>
                  </a:cubicBezTo>
                  <a:cubicBezTo>
                    <a:pt x="1205" y="1148"/>
                    <a:pt x="1205" y="1148"/>
                    <a:pt x="1205" y="1148"/>
                  </a:cubicBezTo>
                  <a:cubicBezTo>
                    <a:pt x="1206" y="1148"/>
                    <a:pt x="1206" y="1147"/>
                    <a:pt x="1207" y="1147"/>
                  </a:cubicBezTo>
                  <a:cubicBezTo>
                    <a:pt x="1207" y="1147"/>
                    <a:pt x="1207" y="1147"/>
                    <a:pt x="1207" y="1147"/>
                  </a:cubicBezTo>
                  <a:cubicBezTo>
                    <a:pt x="1208" y="1146"/>
                    <a:pt x="1208" y="1146"/>
                    <a:pt x="1209" y="1145"/>
                  </a:cubicBezTo>
                  <a:cubicBezTo>
                    <a:pt x="1497" y="857"/>
                    <a:pt x="1497" y="857"/>
                    <a:pt x="1497" y="857"/>
                  </a:cubicBezTo>
                  <a:cubicBezTo>
                    <a:pt x="1498" y="856"/>
                    <a:pt x="1498" y="856"/>
                    <a:pt x="1499" y="855"/>
                  </a:cubicBezTo>
                  <a:cubicBezTo>
                    <a:pt x="1499" y="855"/>
                    <a:pt x="1499" y="855"/>
                    <a:pt x="1499" y="855"/>
                  </a:cubicBezTo>
                  <a:cubicBezTo>
                    <a:pt x="1499" y="854"/>
                    <a:pt x="1500" y="854"/>
                    <a:pt x="1500" y="853"/>
                  </a:cubicBezTo>
                  <a:close/>
                  <a:moveTo>
                    <a:pt x="48" y="48"/>
                  </a:moveTo>
                  <a:cubicBezTo>
                    <a:pt x="1456" y="48"/>
                    <a:pt x="1456" y="48"/>
                    <a:pt x="1456" y="48"/>
                  </a:cubicBezTo>
                  <a:cubicBezTo>
                    <a:pt x="1456" y="816"/>
                    <a:pt x="1456" y="816"/>
                    <a:pt x="1456" y="816"/>
                  </a:cubicBezTo>
                  <a:cubicBezTo>
                    <a:pt x="1192" y="816"/>
                    <a:pt x="1192" y="816"/>
                    <a:pt x="1192" y="816"/>
                  </a:cubicBezTo>
                  <a:cubicBezTo>
                    <a:pt x="1179" y="816"/>
                    <a:pt x="1168" y="827"/>
                    <a:pt x="1168" y="840"/>
                  </a:cubicBezTo>
                  <a:cubicBezTo>
                    <a:pt x="1168" y="1104"/>
                    <a:pt x="1168" y="1104"/>
                    <a:pt x="1168" y="1104"/>
                  </a:cubicBezTo>
                  <a:cubicBezTo>
                    <a:pt x="48" y="1104"/>
                    <a:pt x="48" y="1104"/>
                    <a:pt x="48" y="1104"/>
                  </a:cubicBezTo>
                  <a:lnTo>
                    <a:pt x="48" y="48"/>
                  </a:lnTo>
                  <a:close/>
                  <a:moveTo>
                    <a:pt x="1216" y="864"/>
                  </a:moveTo>
                  <a:cubicBezTo>
                    <a:pt x="1422" y="864"/>
                    <a:pt x="1422" y="864"/>
                    <a:pt x="1422" y="864"/>
                  </a:cubicBezTo>
                  <a:cubicBezTo>
                    <a:pt x="1216" y="1070"/>
                    <a:pt x="1216" y="1070"/>
                    <a:pt x="1216" y="1070"/>
                  </a:cubicBezTo>
                  <a:lnTo>
                    <a:pt x="1216" y="864"/>
                  </a:lnTo>
                  <a:close/>
                  <a:moveTo>
                    <a:pt x="1216" y="864"/>
                  </a:moveTo>
                  <a:cubicBezTo>
                    <a:pt x="1216" y="864"/>
                    <a:pt x="1216" y="864"/>
                    <a:pt x="1216" y="864"/>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90" name="Freeform 405">
              <a:extLst>
                <a:ext uri="{FF2B5EF4-FFF2-40B4-BE49-F238E27FC236}">
                  <a16:creationId xmlns:a16="http://schemas.microsoft.com/office/drawing/2014/main" id="{3A9C9E27-974A-47E3-B803-54795058441B}"/>
                </a:ext>
              </a:extLst>
            </p:cNvPr>
            <p:cNvSpPr>
              <a:spLocks noEditPoints="1"/>
            </p:cNvSpPr>
            <p:nvPr/>
          </p:nvSpPr>
          <p:spPr bwMode="auto">
            <a:xfrm>
              <a:off x="9742488" y="7581900"/>
              <a:ext cx="755650" cy="117475"/>
            </a:xfrm>
            <a:custGeom>
              <a:avLst/>
              <a:gdLst>
                <a:gd name="T0" fmla="*/ 72 w 1152"/>
                <a:gd name="T1" fmla="*/ 24 h 181"/>
                <a:gd name="T2" fmla="*/ 0 w 1152"/>
                <a:gd name="T3" fmla="*/ 24 h 181"/>
                <a:gd name="T4" fmla="*/ 0 w 1152"/>
                <a:gd name="T5" fmla="*/ 181 h 181"/>
                <a:gd name="T6" fmla="*/ 1152 w 1152"/>
                <a:gd name="T7" fmla="*/ 181 h 181"/>
                <a:gd name="T8" fmla="*/ 1152 w 1152"/>
                <a:gd name="T9" fmla="*/ 24 h 181"/>
                <a:gd name="T10" fmla="*/ 168 w 1152"/>
                <a:gd name="T11" fmla="*/ 24 h 181"/>
                <a:gd name="T12" fmla="*/ 144 w 1152"/>
                <a:gd name="T13" fmla="*/ 0 h 181"/>
                <a:gd name="T14" fmla="*/ 96 w 1152"/>
                <a:gd name="T15" fmla="*/ 0 h 181"/>
                <a:gd name="T16" fmla="*/ 72 w 1152"/>
                <a:gd name="T17" fmla="*/ 24 h 181"/>
                <a:gd name="T18" fmla="*/ 72 w 1152"/>
                <a:gd name="T19" fmla="*/ 24 h 181"/>
                <a:gd name="T20" fmla="*/ 72 w 1152"/>
                <a:gd name="T21" fmla="*/ 2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2" h="181">
                  <a:moveTo>
                    <a:pt x="72" y="24"/>
                  </a:moveTo>
                  <a:cubicBezTo>
                    <a:pt x="0" y="24"/>
                    <a:pt x="0" y="24"/>
                    <a:pt x="0" y="24"/>
                  </a:cubicBezTo>
                  <a:cubicBezTo>
                    <a:pt x="0" y="181"/>
                    <a:pt x="0" y="181"/>
                    <a:pt x="0" y="181"/>
                  </a:cubicBezTo>
                  <a:cubicBezTo>
                    <a:pt x="1152" y="181"/>
                    <a:pt x="1152" y="181"/>
                    <a:pt x="1152" y="181"/>
                  </a:cubicBezTo>
                  <a:cubicBezTo>
                    <a:pt x="1152" y="24"/>
                    <a:pt x="1152" y="24"/>
                    <a:pt x="1152" y="24"/>
                  </a:cubicBezTo>
                  <a:cubicBezTo>
                    <a:pt x="168" y="24"/>
                    <a:pt x="168" y="24"/>
                    <a:pt x="168" y="24"/>
                  </a:cubicBezTo>
                  <a:cubicBezTo>
                    <a:pt x="155" y="24"/>
                    <a:pt x="144" y="13"/>
                    <a:pt x="144" y="0"/>
                  </a:cubicBezTo>
                  <a:cubicBezTo>
                    <a:pt x="96" y="0"/>
                    <a:pt x="96" y="0"/>
                    <a:pt x="96" y="0"/>
                  </a:cubicBezTo>
                  <a:cubicBezTo>
                    <a:pt x="96" y="13"/>
                    <a:pt x="85" y="24"/>
                    <a:pt x="72" y="24"/>
                  </a:cubicBezTo>
                  <a:close/>
                  <a:moveTo>
                    <a:pt x="72" y="24"/>
                  </a:moveTo>
                  <a:cubicBezTo>
                    <a:pt x="72" y="24"/>
                    <a:pt x="72" y="24"/>
                    <a:pt x="72" y="24"/>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91" name="Freeform 406">
              <a:extLst>
                <a:ext uri="{FF2B5EF4-FFF2-40B4-BE49-F238E27FC236}">
                  <a16:creationId xmlns:a16="http://schemas.microsoft.com/office/drawing/2014/main" id="{758CF047-DBDD-4363-BB0B-93B8BB6CDE91}"/>
                </a:ext>
              </a:extLst>
            </p:cNvPr>
            <p:cNvSpPr>
              <a:spLocks noEditPoints="1"/>
            </p:cNvSpPr>
            <p:nvPr/>
          </p:nvSpPr>
          <p:spPr bwMode="auto">
            <a:xfrm>
              <a:off x="9710738" y="7566025"/>
              <a:ext cx="819150" cy="582613"/>
            </a:xfrm>
            <a:custGeom>
              <a:avLst/>
              <a:gdLst>
                <a:gd name="T0" fmla="*/ 968 w 1248"/>
                <a:gd name="T1" fmla="*/ 848 h 896"/>
                <a:gd name="T2" fmla="*/ 848 w 1248"/>
                <a:gd name="T3" fmla="*/ 848 h 896"/>
                <a:gd name="T4" fmla="*/ 848 w 1248"/>
                <a:gd name="T5" fmla="*/ 253 h 896"/>
                <a:gd name="T6" fmla="*/ 1200 w 1248"/>
                <a:gd name="T7" fmla="*/ 253 h 896"/>
                <a:gd name="T8" fmla="*/ 1200 w 1248"/>
                <a:gd name="T9" fmla="*/ 616 h 896"/>
                <a:gd name="T10" fmla="*/ 1224 w 1248"/>
                <a:gd name="T11" fmla="*/ 640 h 896"/>
                <a:gd name="T12" fmla="*/ 1248 w 1248"/>
                <a:gd name="T13" fmla="*/ 616 h 896"/>
                <a:gd name="T14" fmla="*/ 1248 w 1248"/>
                <a:gd name="T15" fmla="*/ 24 h 896"/>
                <a:gd name="T16" fmla="*/ 1224 w 1248"/>
                <a:gd name="T17" fmla="*/ 0 h 896"/>
                <a:gd name="T18" fmla="*/ 216 w 1248"/>
                <a:gd name="T19" fmla="*/ 0 h 896"/>
                <a:gd name="T20" fmla="*/ 192 w 1248"/>
                <a:gd name="T21" fmla="*/ 24 h 896"/>
                <a:gd name="T22" fmla="*/ 216 w 1248"/>
                <a:gd name="T23" fmla="*/ 48 h 896"/>
                <a:gd name="T24" fmla="*/ 1200 w 1248"/>
                <a:gd name="T25" fmla="*/ 48 h 896"/>
                <a:gd name="T26" fmla="*/ 1200 w 1248"/>
                <a:gd name="T27" fmla="*/ 205 h 896"/>
                <a:gd name="T28" fmla="*/ 48 w 1248"/>
                <a:gd name="T29" fmla="*/ 205 h 896"/>
                <a:gd name="T30" fmla="*/ 48 w 1248"/>
                <a:gd name="T31" fmla="*/ 48 h 896"/>
                <a:gd name="T32" fmla="*/ 120 w 1248"/>
                <a:gd name="T33" fmla="*/ 48 h 896"/>
                <a:gd name="T34" fmla="*/ 144 w 1248"/>
                <a:gd name="T35" fmla="*/ 24 h 896"/>
                <a:gd name="T36" fmla="*/ 120 w 1248"/>
                <a:gd name="T37" fmla="*/ 0 h 896"/>
                <a:gd name="T38" fmla="*/ 24 w 1248"/>
                <a:gd name="T39" fmla="*/ 0 h 896"/>
                <a:gd name="T40" fmla="*/ 0 w 1248"/>
                <a:gd name="T41" fmla="*/ 24 h 896"/>
                <a:gd name="T42" fmla="*/ 0 w 1248"/>
                <a:gd name="T43" fmla="*/ 872 h 896"/>
                <a:gd name="T44" fmla="*/ 24 w 1248"/>
                <a:gd name="T45" fmla="*/ 896 h 896"/>
                <a:gd name="T46" fmla="*/ 968 w 1248"/>
                <a:gd name="T47" fmla="*/ 896 h 896"/>
                <a:gd name="T48" fmla="*/ 992 w 1248"/>
                <a:gd name="T49" fmla="*/ 872 h 896"/>
                <a:gd name="T50" fmla="*/ 968 w 1248"/>
                <a:gd name="T51" fmla="*/ 848 h 896"/>
                <a:gd name="T52" fmla="*/ 800 w 1248"/>
                <a:gd name="T53" fmla="*/ 848 h 896"/>
                <a:gd name="T54" fmla="*/ 448 w 1248"/>
                <a:gd name="T55" fmla="*/ 848 h 896"/>
                <a:gd name="T56" fmla="*/ 448 w 1248"/>
                <a:gd name="T57" fmla="*/ 253 h 896"/>
                <a:gd name="T58" fmla="*/ 800 w 1248"/>
                <a:gd name="T59" fmla="*/ 253 h 896"/>
                <a:gd name="T60" fmla="*/ 800 w 1248"/>
                <a:gd name="T61" fmla="*/ 848 h 896"/>
                <a:gd name="T62" fmla="*/ 48 w 1248"/>
                <a:gd name="T63" fmla="*/ 253 h 896"/>
                <a:gd name="T64" fmla="*/ 400 w 1248"/>
                <a:gd name="T65" fmla="*/ 253 h 896"/>
                <a:gd name="T66" fmla="*/ 400 w 1248"/>
                <a:gd name="T67" fmla="*/ 848 h 896"/>
                <a:gd name="T68" fmla="*/ 48 w 1248"/>
                <a:gd name="T69" fmla="*/ 848 h 896"/>
                <a:gd name="T70" fmla="*/ 48 w 1248"/>
                <a:gd name="T71" fmla="*/ 253 h 896"/>
                <a:gd name="T72" fmla="*/ 48 w 1248"/>
                <a:gd name="T73" fmla="*/ 253 h 896"/>
                <a:gd name="T74" fmla="*/ 48 w 1248"/>
                <a:gd name="T75" fmla="*/ 253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8" h="896">
                  <a:moveTo>
                    <a:pt x="968" y="848"/>
                  </a:moveTo>
                  <a:cubicBezTo>
                    <a:pt x="848" y="848"/>
                    <a:pt x="848" y="848"/>
                    <a:pt x="848" y="848"/>
                  </a:cubicBezTo>
                  <a:cubicBezTo>
                    <a:pt x="848" y="253"/>
                    <a:pt x="848" y="253"/>
                    <a:pt x="848" y="253"/>
                  </a:cubicBezTo>
                  <a:cubicBezTo>
                    <a:pt x="1200" y="253"/>
                    <a:pt x="1200" y="253"/>
                    <a:pt x="1200" y="253"/>
                  </a:cubicBezTo>
                  <a:cubicBezTo>
                    <a:pt x="1200" y="616"/>
                    <a:pt x="1200" y="616"/>
                    <a:pt x="1200" y="616"/>
                  </a:cubicBezTo>
                  <a:cubicBezTo>
                    <a:pt x="1200" y="629"/>
                    <a:pt x="1211" y="640"/>
                    <a:pt x="1224" y="640"/>
                  </a:cubicBezTo>
                  <a:cubicBezTo>
                    <a:pt x="1237" y="640"/>
                    <a:pt x="1248" y="629"/>
                    <a:pt x="1248" y="616"/>
                  </a:cubicBezTo>
                  <a:cubicBezTo>
                    <a:pt x="1248" y="24"/>
                    <a:pt x="1248" y="24"/>
                    <a:pt x="1248" y="24"/>
                  </a:cubicBezTo>
                  <a:cubicBezTo>
                    <a:pt x="1248" y="11"/>
                    <a:pt x="1237" y="0"/>
                    <a:pt x="1224" y="0"/>
                  </a:cubicBezTo>
                  <a:cubicBezTo>
                    <a:pt x="216" y="0"/>
                    <a:pt x="216" y="0"/>
                    <a:pt x="216" y="0"/>
                  </a:cubicBezTo>
                  <a:cubicBezTo>
                    <a:pt x="203" y="0"/>
                    <a:pt x="192" y="11"/>
                    <a:pt x="192" y="24"/>
                  </a:cubicBezTo>
                  <a:cubicBezTo>
                    <a:pt x="192" y="37"/>
                    <a:pt x="203" y="48"/>
                    <a:pt x="216" y="48"/>
                  </a:cubicBezTo>
                  <a:cubicBezTo>
                    <a:pt x="1200" y="48"/>
                    <a:pt x="1200" y="48"/>
                    <a:pt x="1200" y="48"/>
                  </a:cubicBezTo>
                  <a:cubicBezTo>
                    <a:pt x="1200" y="205"/>
                    <a:pt x="1200" y="205"/>
                    <a:pt x="1200" y="205"/>
                  </a:cubicBezTo>
                  <a:cubicBezTo>
                    <a:pt x="48" y="205"/>
                    <a:pt x="48" y="205"/>
                    <a:pt x="48" y="205"/>
                  </a:cubicBezTo>
                  <a:cubicBezTo>
                    <a:pt x="48" y="48"/>
                    <a:pt x="48" y="48"/>
                    <a:pt x="48" y="48"/>
                  </a:cubicBezTo>
                  <a:cubicBezTo>
                    <a:pt x="120" y="48"/>
                    <a:pt x="120" y="48"/>
                    <a:pt x="120" y="48"/>
                  </a:cubicBezTo>
                  <a:cubicBezTo>
                    <a:pt x="133" y="48"/>
                    <a:pt x="144" y="37"/>
                    <a:pt x="144" y="24"/>
                  </a:cubicBezTo>
                  <a:cubicBezTo>
                    <a:pt x="144" y="11"/>
                    <a:pt x="133" y="0"/>
                    <a:pt x="120" y="0"/>
                  </a:cubicBezTo>
                  <a:cubicBezTo>
                    <a:pt x="24" y="0"/>
                    <a:pt x="24" y="0"/>
                    <a:pt x="24" y="0"/>
                  </a:cubicBezTo>
                  <a:cubicBezTo>
                    <a:pt x="11" y="0"/>
                    <a:pt x="0" y="11"/>
                    <a:pt x="0" y="24"/>
                  </a:cubicBezTo>
                  <a:cubicBezTo>
                    <a:pt x="0" y="872"/>
                    <a:pt x="0" y="872"/>
                    <a:pt x="0" y="872"/>
                  </a:cubicBezTo>
                  <a:cubicBezTo>
                    <a:pt x="0" y="885"/>
                    <a:pt x="11" y="896"/>
                    <a:pt x="24" y="896"/>
                  </a:cubicBezTo>
                  <a:cubicBezTo>
                    <a:pt x="968" y="896"/>
                    <a:pt x="968" y="896"/>
                    <a:pt x="968" y="896"/>
                  </a:cubicBezTo>
                  <a:cubicBezTo>
                    <a:pt x="981" y="896"/>
                    <a:pt x="992" y="885"/>
                    <a:pt x="992" y="872"/>
                  </a:cubicBezTo>
                  <a:cubicBezTo>
                    <a:pt x="992" y="859"/>
                    <a:pt x="981" y="848"/>
                    <a:pt x="968" y="848"/>
                  </a:cubicBezTo>
                  <a:close/>
                  <a:moveTo>
                    <a:pt x="800" y="848"/>
                  </a:moveTo>
                  <a:cubicBezTo>
                    <a:pt x="448" y="848"/>
                    <a:pt x="448" y="848"/>
                    <a:pt x="448" y="848"/>
                  </a:cubicBezTo>
                  <a:cubicBezTo>
                    <a:pt x="448" y="253"/>
                    <a:pt x="448" y="253"/>
                    <a:pt x="448" y="253"/>
                  </a:cubicBezTo>
                  <a:cubicBezTo>
                    <a:pt x="800" y="253"/>
                    <a:pt x="800" y="253"/>
                    <a:pt x="800" y="253"/>
                  </a:cubicBezTo>
                  <a:lnTo>
                    <a:pt x="800" y="848"/>
                  </a:lnTo>
                  <a:close/>
                  <a:moveTo>
                    <a:pt x="48" y="253"/>
                  </a:moveTo>
                  <a:cubicBezTo>
                    <a:pt x="400" y="253"/>
                    <a:pt x="400" y="253"/>
                    <a:pt x="400" y="253"/>
                  </a:cubicBezTo>
                  <a:cubicBezTo>
                    <a:pt x="400" y="848"/>
                    <a:pt x="400" y="848"/>
                    <a:pt x="400" y="848"/>
                  </a:cubicBezTo>
                  <a:cubicBezTo>
                    <a:pt x="48" y="848"/>
                    <a:pt x="48" y="848"/>
                    <a:pt x="48" y="848"/>
                  </a:cubicBezTo>
                  <a:lnTo>
                    <a:pt x="48" y="253"/>
                  </a:lnTo>
                  <a:close/>
                  <a:moveTo>
                    <a:pt x="48" y="253"/>
                  </a:moveTo>
                  <a:cubicBezTo>
                    <a:pt x="48" y="253"/>
                    <a:pt x="48" y="253"/>
                    <a:pt x="48" y="253"/>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grpSp>
      <p:sp>
        <p:nvSpPr>
          <p:cNvPr id="92" name="TextBox 86">
            <a:extLst>
              <a:ext uri="{FF2B5EF4-FFF2-40B4-BE49-F238E27FC236}">
                <a16:creationId xmlns:a16="http://schemas.microsoft.com/office/drawing/2014/main" id="{94AAA00F-DD33-4992-A0BD-67803F6BA712}"/>
              </a:ext>
            </a:extLst>
          </p:cNvPr>
          <p:cNvSpPr txBox="1"/>
          <p:nvPr/>
        </p:nvSpPr>
        <p:spPr>
          <a:xfrm>
            <a:off x="6995465" y="2030632"/>
            <a:ext cx="1161573" cy="506292"/>
          </a:xfrm>
          <a:prstGeom prst="rect">
            <a:avLst/>
          </a:prstGeom>
          <a:noFill/>
        </p:spPr>
        <p:txBody>
          <a:bodyPr wrap="square" rtlCol="0" anchor="ctr">
            <a:spAutoFit/>
          </a:bodyPr>
          <a:lstStyle/>
          <a:p>
            <a:pPr algn="r">
              <a:lnSpc>
                <a:spcPct val="150000"/>
              </a:lnSpc>
            </a:pPr>
            <a:r>
              <a:rPr lang="sk-SK" altLang="ko-KR" sz="2000" dirty="0">
                <a:ln w="3175">
                  <a:solidFill>
                    <a:schemeClr val="tx1">
                      <a:alpha val="45000"/>
                    </a:schemeClr>
                  </a:solidFill>
                </a:ln>
                <a:latin typeface="Raleway" panose="020B0503030101060003" pitchFamily="34" charset="-18"/>
              </a:rPr>
              <a:t>Júl 2022 </a:t>
            </a:r>
            <a:endParaRPr lang="en-US" altLang="ko-KR" sz="2000" dirty="0">
              <a:ln w="3175">
                <a:solidFill>
                  <a:schemeClr val="tx1">
                    <a:alpha val="45000"/>
                  </a:schemeClr>
                </a:solidFill>
              </a:ln>
              <a:latin typeface="Raleway" panose="020B0503030101060003" pitchFamily="34" charset="-18"/>
            </a:endParaRPr>
          </a:p>
        </p:txBody>
      </p:sp>
      <p:sp>
        <p:nvSpPr>
          <p:cNvPr id="93" name="TextBox 86">
            <a:extLst>
              <a:ext uri="{FF2B5EF4-FFF2-40B4-BE49-F238E27FC236}">
                <a16:creationId xmlns:a16="http://schemas.microsoft.com/office/drawing/2014/main" id="{A54CD7A0-6BE1-4938-BD30-858CEAE19DB9}"/>
              </a:ext>
            </a:extLst>
          </p:cNvPr>
          <p:cNvSpPr txBox="1"/>
          <p:nvPr/>
        </p:nvSpPr>
        <p:spPr>
          <a:xfrm>
            <a:off x="6792312" y="3674233"/>
            <a:ext cx="2704156" cy="553998"/>
          </a:xfrm>
          <a:prstGeom prst="rect">
            <a:avLst/>
          </a:prstGeom>
          <a:noFill/>
        </p:spPr>
        <p:txBody>
          <a:bodyPr wrap="square" rtlCol="0" anchor="ctr">
            <a:spAutoFit/>
          </a:bodyPr>
          <a:lstStyle/>
          <a:p>
            <a:pPr algn="r">
              <a:lnSpc>
                <a:spcPct val="150000"/>
              </a:lnSpc>
            </a:pPr>
            <a:r>
              <a:rPr lang="sk-SK" altLang="ko-KR" sz="2000" dirty="0">
                <a:ln w="3175">
                  <a:solidFill>
                    <a:schemeClr val="tx1">
                      <a:alpha val="45000"/>
                    </a:schemeClr>
                  </a:solidFill>
                </a:ln>
                <a:latin typeface="Raleway" panose="020B0503030101060003" pitchFamily="34" charset="-18"/>
              </a:rPr>
              <a:t> Úspora PEZ min. 30% </a:t>
            </a:r>
            <a:endParaRPr lang="en-US" altLang="ko-KR" sz="2000" dirty="0">
              <a:ln w="3175">
                <a:solidFill>
                  <a:schemeClr val="tx1">
                    <a:alpha val="45000"/>
                  </a:schemeClr>
                </a:solidFill>
              </a:ln>
              <a:latin typeface="Raleway" panose="020B0503030101060003" pitchFamily="34" charset="-18"/>
            </a:endParaRPr>
          </a:p>
        </p:txBody>
      </p:sp>
      <p:grpSp>
        <p:nvGrpSpPr>
          <p:cNvPr id="94" name="Group 88">
            <a:extLst>
              <a:ext uri="{FF2B5EF4-FFF2-40B4-BE49-F238E27FC236}">
                <a16:creationId xmlns:a16="http://schemas.microsoft.com/office/drawing/2014/main" id="{165CE60D-8ACB-4A83-A3FE-EF0721D51E7F}"/>
              </a:ext>
            </a:extLst>
          </p:cNvPr>
          <p:cNvGrpSpPr>
            <a:grpSpLocks noChangeAspect="1"/>
          </p:cNvGrpSpPr>
          <p:nvPr/>
        </p:nvGrpSpPr>
        <p:grpSpPr>
          <a:xfrm>
            <a:off x="9778359" y="2146502"/>
            <a:ext cx="410369" cy="457200"/>
            <a:chOff x="11544300" y="1855788"/>
            <a:chExt cx="820738" cy="914400"/>
          </a:xfrm>
        </p:grpSpPr>
        <p:sp>
          <p:nvSpPr>
            <p:cNvPr id="95" name="Freeform 62">
              <a:extLst>
                <a:ext uri="{FF2B5EF4-FFF2-40B4-BE49-F238E27FC236}">
                  <a16:creationId xmlns:a16="http://schemas.microsoft.com/office/drawing/2014/main" id="{8C9F4BFA-0CD6-4F87-B31A-61758BF3CF0B}"/>
                </a:ext>
              </a:extLst>
            </p:cNvPr>
            <p:cNvSpPr>
              <a:spLocks noEditPoints="1"/>
            </p:cNvSpPr>
            <p:nvPr/>
          </p:nvSpPr>
          <p:spPr bwMode="auto">
            <a:xfrm>
              <a:off x="12285663" y="1928813"/>
              <a:ext cx="49213" cy="827088"/>
            </a:xfrm>
            <a:custGeom>
              <a:avLst/>
              <a:gdLst>
                <a:gd name="T0" fmla="*/ 72 w 80"/>
                <a:gd name="T1" fmla="*/ 1336 h 1360"/>
                <a:gd name="T2" fmla="*/ 80 w 80"/>
                <a:gd name="T3" fmla="*/ 1336 h 1360"/>
                <a:gd name="T4" fmla="*/ 80 w 80"/>
                <a:gd name="T5" fmla="*/ 24 h 1360"/>
                <a:gd name="T6" fmla="*/ 72 w 80"/>
                <a:gd name="T7" fmla="*/ 24 h 1360"/>
                <a:gd name="T8" fmla="*/ 48 w 80"/>
                <a:gd name="T9" fmla="*/ 0 h 1360"/>
                <a:gd name="T10" fmla="*/ 0 w 80"/>
                <a:gd name="T11" fmla="*/ 0 h 1360"/>
                <a:gd name="T12" fmla="*/ 0 w 80"/>
                <a:gd name="T13" fmla="*/ 1360 h 1360"/>
                <a:gd name="T14" fmla="*/ 48 w 80"/>
                <a:gd name="T15" fmla="*/ 1360 h 1360"/>
                <a:gd name="T16" fmla="*/ 72 w 80"/>
                <a:gd name="T17" fmla="*/ 1336 h 1360"/>
                <a:gd name="T18" fmla="*/ 72 w 80"/>
                <a:gd name="T19" fmla="*/ 1336 h 1360"/>
                <a:gd name="T20" fmla="*/ 72 w 80"/>
                <a:gd name="T21" fmla="*/ 13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1360">
                  <a:moveTo>
                    <a:pt x="72" y="1336"/>
                  </a:moveTo>
                  <a:cubicBezTo>
                    <a:pt x="80" y="1336"/>
                    <a:pt x="80" y="1336"/>
                    <a:pt x="80" y="1336"/>
                  </a:cubicBezTo>
                  <a:cubicBezTo>
                    <a:pt x="80" y="24"/>
                    <a:pt x="80" y="24"/>
                    <a:pt x="80" y="24"/>
                  </a:cubicBezTo>
                  <a:cubicBezTo>
                    <a:pt x="72" y="24"/>
                    <a:pt x="72" y="24"/>
                    <a:pt x="72" y="24"/>
                  </a:cubicBezTo>
                  <a:cubicBezTo>
                    <a:pt x="59" y="24"/>
                    <a:pt x="48" y="13"/>
                    <a:pt x="48" y="0"/>
                  </a:cubicBezTo>
                  <a:cubicBezTo>
                    <a:pt x="0" y="0"/>
                    <a:pt x="0" y="0"/>
                    <a:pt x="0" y="0"/>
                  </a:cubicBezTo>
                  <a:cubicBezTo>
                    <a:pt x="0" y="1360"/>
                    <a:pt x="0" y="1360"/>
                    <a:pt x="0" y="1360"/>
                  </a:cubicBezTo>
                  <a:cubicBezTo>
                    <a:pt x="48" y="1360"/>
                    <a:pt x="48" y="1360"/>
                    <a:pt x="48" y="1360"/>
                  </a:cubicBezTo>
                  <a:cubicBezTo>
                    <a:pt x="48" y="1347"/>
                    <a:pt x="59" y="1336"/>
                    <a:pt x="72" y="1336"/>
                  </a:cubicBezTo>
                  <a:close/>
                  <a:moveTo>
                    <a:pt x="72" y="1336"/>
                  </a:moveTo>
                  <a:cubicBezTo>
                    <a:pt x="72" y="1336"/>
                    <a:pt x="72" y="1336"/>
                    <a:pt x="72" y="1336"/>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96" name="Freeform 63">
              <a:extLst>
                <a:ext uri="{FF2B5EF4-FFF2-40B4-BE49-F238E27FC236}">
                  <a16:creationId xmlns:a16="http://schemas.microsoft.com/office/drawing/2014/main" id="{5D98DCE4-C650-4D83-A67A-B057F8C5C1E8}"/>
                </a:ext>
              </a:extLst>
            </p:cNvPr>
            <p:cNvSpPr>
              <a:spLocks noEditPoints="1"/>
            </p:cNvSpPr>
            <p:nvPr/>
          </p:nvSpPr>
          <p:spPr bwMode="auto">
            <a:xfrm>
              <a:off x="12047538" y="1928813"/>
              <a:ext cx="207963" cy="827088"/>
            </a:xfrm>
            <a:custGeom>
              <a:avLst/>
              <a:gdLst>
                <a:gd name="T0" fmla="*/ 83 w 339"/>
                <a:gd name="T1" fmla="*/ 1336 h 1360"/>
                <a:gd name="T2" fmla="*/ 339 w 339"/>
                <a:gd name="T3" fmla="*/ 1336 h 1360"/>
                <a:gd name="T4" fmla="*/ 339 w 339"/>
                <a:gd name="T5" fmla="*/ 24 h 1360"/>
                <a:gd name="T6" fmla="*/ 331 w 339"/>
                <a:gd name="T7" fmla="*/ 24 h 1360"/>
                <a:gd name="T8" fmla="*/ 307 w 339"/>
                <a:gd name="T9" fmla="*/ 0 h 1360"/>
                <a:gd name="T10" fmla="*/ 259 w 339"/>
                <a:gd name="T11" fmla="*/ 0 h 1360"/>
                <a:gd name="T12" fmla="*/ 259 w 339"/>
                <a:gd name="T13" fmla="*/ 1091 h 1360"/>
                <a:gd name="T14" fmla="*/ 250 w 339"/>
                <a:gd name="T15" fmla="*/ 1110 h 1360"/>
                <a:gd name="T16" fmla="*/ 0 w 339"/>
                <a:gd name="T17" fmla="*/ 1360 h 1360"/>
                <a:gd name="T18" fmla="*/ 59 w 339"/>
                <a:gd name="T19" fmla="*/ 1360 h 1360"/>
                <a:gd name="T20" fmla="*/ 83 w 339"/>
                <a:gd name="T21" fmla="*/ 1336 h 1360"/>
                <a:gd name="T22" fmla="*/ 83 w 339"/>
                <a:gd name="T23" fmla="*/ 1336 h 1360"/>
                <a:gd name="T24" fmla="*/ 83 w 339"/>
                <a:gd name="T25" fmla="*/ 13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1360">
                  <a:moveTo>
                    <a:pt x="83" y="1336"/>
                  </a:moveTo>
                  <a:cubicBezTo>
                    <a:pt x="339" y="1336"/>
                    <a:pt x="339" y="1336"/>
                    <a:pt x="339" y="1336"/>
                  </a:cubicBezTo>
                  <a:cubicBezTo>
                    <a:pt x="339" y="24"/>
                    <a:pt x="339" y="24"/>
                    <a:pt x="339" y="24"/>
                  </a:cubicBezTo>
                  <a:cubicBezTo>
                    <a:pt x="331" y="24"/>
                    <a:pt x="331" y="24"/>
                    <a:pt x="331" y="24"/>
                  </a:cubicBezTo>
                  <a:cubicBezTo>
                    <a:pt x="318" y="24"/>
                    <a:pt x="307" y="13"/>
                    <a:pt x="307" y="0"/>
                  </a:cubicBezTo>
                  <a:cubicBezTo>
                    <a:pt x="259" y="0"/>
                    <a:pt x="259" y="0"/>
                    <a:pt x="259" y="0"/>
                  </a:cubicBezTo>
                  <a:cubicBezTo>
                    <a:pt x="259" y="1091"/>
                    <a:pt x="259" y="1091"/>
                    <a:pt x="259" y="1091"/>
                  </a:cubicBezTo>
                  <a:cubicBezTo>
                    <a:pt x="259" y="1099"/>
                    <a:pt x="256" y="1105"/>
                    <a:pt x="250" y="1110"/>
                  </a:cubicBezTo>
                  <a:cubicBezTo>
                    <a:pt x="0" y="1360"/>
                    <a:pt x="0" y="1360"/>
                    <a:pt x="0" y="1360"/>
                  </a:cubicBezTo>
                  <a:cubicBezTo>
                    <a:pt x="59" y="1360"/>
                    <a:pt x="59" y="1360"/>
                    <a:pt x="59" y="1360"/>
                  </a:cubicBezTo>
                  <a:cubicBezTo>
                    <a:pt x="59" y="1347"/>
                    <a:pt x="70" y="1336"/>
                    <a:pt x="83" y="1336"/>
                  </a:cubicBezTo>
                  <a:close/>
                  <a:moveTo>
                    <a:pt x="83" y="1336"/>
                  </a:moveTo>
                  <a:cubicBezTo>
                    <a:pt x="83" y="1336"/>
                    <a:pt x="83" y="1336"/>
                    <a:pt x="83" y="1336"/>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97" name="Freeform 64">
              <a:extLst>
                <a:ext uri="{FF2B5EF4-FFF2-40B4-BE49-F238E27FC236}">
                  <a16:creationId xmlns:a16="http://schemas.microsoft.com/office/drawing/2014/main" id="{A6AF5447-6086-40E4-93D4-FB57BABAF0E8}"/>
                </a:ext>
              </a:extLst>
            </p:cNvPr>
            <p:cNvSpPr>
              <a:spLocks noEditPoints="1"/>
            </p:cNvSpPr>
            <p:nvPr/>
          </p:nvSpPr>
          <p:spPr bwMode="auto">
            <a:xfrm>
              <a:off x="12041188" y="2606676"/>
              <a:ext cx="115888" cy="114300"/>
            </a:xfrm>
            <a:custGeom>
              <a:avLst/>
              <a:gdLst>
                <a:gd name="T0" fmla="*/ 0 w 73"/>
                <a:gd name="T1" fmla="*/ 0 h 72"/>
                <a:gd name="T2" fmla="*/ 0 w 73"/>
                <a:gd name="T3" fmla="*/ 72 h 72"/>
                <a:gd name="T4" fmla="*/ 73 w 73"/>
                <a:gd name="T5" fmla="*/ 0 h 72"/>
                <a:gd name="T6" fmla="*/ 0 w 73"/>
                <a:gd name="T7" fmla="*/ 0 h 72"/>
                <a:gd name="T8" fmla="*/ 0 w 73"/>
                <a:gd name="T9" fmla="*/ 0 h 72"/>
                <a:gd name="T10" fmla="*/ 0 w 73"/>
                <a:gd name="T11" fmla="*/ 0 h 72"/>
              </a:gdLst>
              <a:ahLst/>
              <a:cxnLst>
                <a:cxn ang="0">
                  <a:pos x="T0" y="T1"/>
                </a:cxn>
                <a:cxn ang="0">
                  <a:pos x="T2" y="T3"/>
                </a:cxn>
                <a:cxn ang="0">
                  <a:pos x="T4" y="T5"/>
                </a:cxn>
                <a:cxn ang="0">
                  <a:pos x="T6" y="T7"/>
                </a:cxn>
                <a:cxn ang="0">
                  <a:pos x="T8" y="T9"/>
                </a:cxn>
                <a:cxn ang="0">
                  <a:pos x="T10" y="T11"/>
                </a:cxn>
              </a:cxnLst>
              <a:rect l="0" t="0" r="r" b="b"/>
              <a:pathLst>
                <a:path w="73" h="72">
                  <a:moveTo>
                    <a:pt x="0" y="0"/>
                  </a:moveTo>
                  <a:lnTo>
                    <a:pt x="0" y="72"/>
                  </a:lnTo>
                  <a:lnTo>
                    <a:pt x="73" y="0"/>
                  </a:lnTo>
                  <a:lnTo>
                    <a:pt x="0" y="0"/>
                  </a:lnTo>
                  <a:close/>
                  <a:moveTo>
                    <a:pt x="0" y="0"/>
                  </a:move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98" name="Freeform 65">
              <a:extLst>
                <a:ext uri="{FF2B5EF4-FFF2-40B4-BE49-F238E27FC236}">
                  <a16:creationId xmlns:a16="http://schemas.microsoft.com/office/drawing/2014/main" id="{744F1E20-6D56-42A7-BBA3-282E08CF3CC4}"/>
                </a:ext>
              </a:extLst>
            </p:cNvPr>
            <p:cNvSpPr>
              <a:spLocks noEditPoints="1"/>
            </p:cNvSpPr>
            <p:nvPr/>
          </p:nvSpPr>
          <p:spPr bwMode="auto">
            <a:xfrm>
              <a:off x="12041188" y="2606676"/>
              <a:ext cx="115888" cy="114300"/>
            </a:xfrm>
            <a:custGeom>
              <a:avLst/>
              <a:gdLst>
                <a:gd name="T0" fmla="*/ 0 w 73"/>
                <a:gd name="T1" fmla="*/ 0 h 72"/>
                <a:gd name="T2" fmla="*/ 0 w 73"/>
                <a:gd name="T3" fmla="*/ 72 h 72"/>
                <a:gd name="T4" fmla="*/ 73 w 73"/>
                <a:gd name="T5" fmla="*/ 0 h 72"/>
                <a:gd name="T6" fmla="*/ 0 w 73"/>
                <a:gd name="T7" fmla="*/ 0 h 72"/>
                <a:gd name="T8" fmla="*/ 0 w 73"/>
                <a:gd name="T9" fmla="*/ 0 h 72"/>
                <a:gd name="T10" fmla="*/ 0 w 73"/>
                <a:gd name="T11" fmla="*/ 0 h 72"/>
              </a:gdLst>
              <a:ahLst/>
              <a:cxnLst>
                <a:cxn ang="0">
                  <a:pos x="T0" y="T1"/>
                </a:cxn>
                <a:cxn ang="0">
                  <a:pos x="T2" y="T3"/>
                </a:cxn>
                <a:cxn ang="0">
                  <a:pos x="T4" y="T5"/>
                </a:cxn>
                <a:cxn ang="0">
                  <a:pos x="T6" y="T7"/>
                </a:cxn>
                <a:cxn ang="0">
                  <a:pos x="T8" y="T9"/>
                </a:cxn>
                <a:cxn ang="0">
                  <a:pos x="T10" y="T11"/>
                </a:cxn>
              </a:cxnLst>
              <a:rect l="0" t="0" r="r" b="b"/>
              <a:pathLst>
                <a:path w="73" h="72">
                  <a:moveTo>
                    <a:pt x="0" y="0"/>
                  </a:moveTo>
                  <a:lnTo>
                    <a:pt x="0" y="72"/>
                  </a:lnTo>
                  <a:lnTo>
                    <a:pt x="73" y="0"/>
                  </a:lnTo>
                  <a:lnTo>
                    <a:pt x="0" y="0"/>
                  </a:lnTo>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99" name="Freeform 66">
              <a:extLst>
                <a:ext uri="{FF2B5EF4-FFF2-40B4-BE49-F238E27FC236}">
                  <a16:creationId xmlns:a16="http://schemas.microsoft.com/office/drawing/2014/main" id="{1D9AD85C-48B8-4C92-9BB7-54A6BD9F7BE4}"/>
                </a:ext>
              </a:extLst>
            </p:cNvPr>
            <p:cNvSpPr>
              <a:spLocks noEditPoints="1"/>
            </p:cNvSpPr>
            <p:nvPr/>
          </p:nvSpPr>
          <p:spPr bwMode="auto">
            <a:xfrm>
              <a:off x="11572875" y="1943101"/>
              <a:ext cx="604838" cy="798513"/>
            </a:xfrm>
            <a:custGeom>
              <a:avLst/>
              <a:gdLst>
                <a:gd name="T0" fmla="*/ 714 w 983"/>
                <a:gd name="T1" fmla="*/ 1067 h 1312"/>
                <a:gd name="T2" fmla="*/ 738 w 983"/>
                <a:gd name="T3" fmla="*/ 1043 h 1312"/>
                <a:gd name="T4" fmla="*/ 983 w 983"/>
                <a:gd name="T5" fmla="*/ 1043 h 1312"/>
                <a:gd name="T6" fmla="*/ 983 w 983"/>
                <a:gd name="T7" fmla="*/ 0 h 1312"/>
                <a:gd name="T8" fmla="*/ 319 w 983"/>
                <a:gd name="T9" fmla="*/ 0 h 1312"/>
                <a:gd name="T10" fmla="*/ 319 w 983"/>
                <a:gd name="T11" fmla="*/ 168 h 1312"/>
                <a:gd name="T12" fmla="*/ 231 w 983"/>
                <a:gd name="T13" fmla="*/ 256 h 1312"/>
                <a:gd name="T14" fmla="*/ 143 w 983"/>
                <a:gd name="T15" fmla="*/ 168 h 1312"/>
                <a:gd name="T16" fmla="*/ 143 w 983"/>
                <a:gd name="T17" fmla="*/ 72 h 1312"/>
                <a:gd name="T18" fmla="*/ 167 w 983"/>
                <a:gd name="T19" fmla="*/ 48 h 1312"/>
                <a:gd name="T20" fmla="*/ 191 w 983"/>
                <a:gd name="T21" fmla="*/ 72 h 1312"/>
                <a:gd name="T22" fmla="*/ 191 w 983"/>
                <a:gd name="T23" fmla="*/ 168 h 1312"/>
                <a:gd name="T24" fmla="*/ 231 w 983"/>
                <a:gd name="T25" fmla="*/ 208 h 1312"/>
                <a:gd name="T26" fmla="*/ 271 w 983"/>
                <a:gd name="T27" fmla="*/ 168 h 1312"/>
                <a:gd name="T28" fmla="*/ 271 w 983"/>
                <a:gd name="T29" fmla="*/ 0 h 1312"/>
                <a:gd name="T30" fmla="*/ 0 w 983"/>
                <a:gd name="T31" fmla="*/ 0 h 1312"/>
                <a:gd name="T32" fmla="*/ 0 w 983"/>
                <a:gd name="T33" fmla="*/ 1312 h 1312"/>
                <a:gd name="T34" fmla="*/ 714 w 983"/>
                <a:gd name="T35" fmla="*/ 1312 h 1312"/>
                <a:gd name="T36" fmla="*/ 714 w 983"/>
                <a:gd name="T37" fmla="*/ 1067 h 1312"/>
                <a:gd name="T38" fmla="*/ 168 w 983"/>
                <a:gd name="T39" fmla="*/ 338 h 1312"/>
                <a:gd name="T40" fmla="*/ 815 w 983"/>
                <a:gd name="T41" fmla="*/ 338 h 1312"/>
                <a:gd name="T42" fmla="*/ 839 w 983"/>
                <a:gd name="T43" fmla="*/ 362 h 1312"/>
                <a:gd name="T44" fmla="*/ 815 w 983"/>
                <a:gd name="T45" fmla="*/ 386 h 1312"/>
                <a:gd name="T46" fmla="*/ 168 w 983"/>
                <a:gd name="T47" fmla="*/ 386 h 1312"/>
                <a:gd name="T48" fmla="*/ 144 w 983"/>
                <a:gd name="T49" fmla="*/ 362 h 1312"/>
                <a:gd name="T50" fmla="*/ 168 w 983"/>
                <a:gd name="T51" fmla="*/ 338 h 1312"/>
                <a:gd name="T52" fmla="*/ 168 w 983"/>
                <a:gd name="T53" fmla="*/ 482 h 1312"/>
                <a:gd name="T54" fmla="*/ 815 w 983"/>
                <a:gd name="T55" fmla="*/ 482 h 1312"/>
                <a:gd name="T56" fmla="*/ 839 w 983"/>
                <a:gd name="T57" fmla="*/ 506 h 1312"/>
                <a:gd name="T58" fmla="*/ 815 w 983"/>
                <a:gd name="T59" fmla="*/ 530 h 1312"/>
                <a:gd name="T60" fmla="*/ 168 w 983"/>
                <a:gd name="T61" fmla="*/ 530 h 1312"/>
                <a:gd name="T62" fmla="*/ 144 w 983"/>
                <a:gd name="T63" fmla="*/ 506 h 1312"/>
                <a:gd name="T64" fmla="*/ 168 w 983"/>
                <a:gd name="T65" fmla="*/ 482 h 1312"/>
                <a:gd name="T66" fmla="*/ 168 w 983"/>
                <a:gd name="T67" fmla="*/ 626 h 1312"/>
                <a:gd name="T68" fmla="*/ 815 w 983"/>
                <a:gd name="T69" fmla="*/ 626 h 1312"/>
                <a:gd name="T70" fmla="*/ 839 w 983"/>
                <a:gd name="T71" fmla="*/ 650 h 1312"/>
                <a:gd name="T72" fmla="*/ 815 w 983"/>
                <a:gd name="T73" fmla="*/ 674 h 1312"/>
                <a:gd name="T74" fmla="*/ 168 w 983"/>
                <a:gd name="T75" fmla="*/ 674 h 1312"/>
                <a:gd name="T76" fmla="*/ 144 w 983"/>
                <a:gd name="T77" fmla="*/ 650 h 1312"/>
                <a:gd name="T78" fmla="*/ 168 w 983"/>
                <a:gd name="T79" fmla="*/ 626 h 1312"/>
                <a:gd name="T80" fmla="*/ 168 w 983"/>
                <a:gd name="T81" fmla="*/ 770 h 1312"/>
                <a:gd name="T82" fmla="*/ 815 w 983"/>
                <a:gd name="T83" fmla="*/ 770 h 1312"/>
                <a:gd name="T84" fmla="*/ 839 w 983"/>
                <a:gd name="T85" fmla="*/ 794 h 1312"/>
                <a:gd name="T86" fmla="*/ 815 w 983"/>
                <a:gd name="T87" fmla="*/ 818 h 1312"/>
                <a:gd name="T88" fmla="*/ 168 w 983"/>
                <a:gd name="T89" fmla="*/ 818 h 1312"/>
                <a:gd name="T90" fmla="*/ 144 w 983"/>
                <a:gd name="T91" fmla="*/ 794 h 1312"/>
                <a:gd name="T92" fmla="*/ 168 w 983"/>
                <a:gd name="T93" fmla="*/ 770 h 1312"/>
                <a:gd name="T94" fmla="*/ 144 w 983"/>
                <a:gd name="T95" fmla="*/ 938 h 1312"/>
                <a:gd name="T96" fmla="*/ 168 w 983"/>
                <a:gd name="T97" fmla="*/ 914 h 1312"/>
                <a:gd name="T98" fmla="*/ 815 w 983"/>
                <a:gd name="T99" fmla="*/ 914 h 1312"/>
                <a:gd name="T100" fmla="*/ 839 w 983"/>
                <a:gd name="T101" fmla="*/ 938 h 1312"/>
                <a:gd name="T102" fmla="*/ 815 w 983"/>
                <a:gd name="T103" fmla="*/ 962 h 1312"/>
                <a:gd name="T104" fmla="*/ 168 w 983"/>
                <a:gd name="T105" fmla="*/ 962 h 1312"/>
                <a:gd name="T106" fmla="*/ 144 w 983"/>
                <a:gd name="T107" fmla="*/ 938 h 1312"/>
                <a:gd name="T108" fmla="*/ 144 w 983"/>
                <a:gd name="T109" fmla="*/ 938 h 1312"/>
                <a:gd name="T110" fmla="*/ 144 w 983"/>
                <a:gd name="T111" fmla="*/ 938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3" h="1312">
                  <a:moveTo>
                    <a:pt x="714" y="1067"/>
                  </a:moveTo>
                  <a:cubicBezTo>
                    <a:pt x="714" y="1054"/>
                    <a:pt x="725" y="1043"/>
                    <a:pt x="738" y="1043"/>
                  </a:cubicBezTo>
                  <a:cubicBezTo>
                    <a:pt x="983" y="1043"/>
                    <a:pt x="983" y="1043"/>
                    <a:pt x="983" y="1043"/>
                  </a:cubicBezTo>
                  <a:cubicBezTo>
                    <a:pt x="983" y="0"/>
                    <a:pt x="983" y="0"/>
                    <a:pt x="983" y="0"/>
                  </a:cubicBezTo>
                  <a:cubicBezTo>
                    <a:pt x="319" y="0"/>
                    <a:pt x="319" y="0"/>
                    <a:pt x="319" y="0"/>
                  </a:cubicBezTo>
                  <a:cubicBezTo>
                    <a:pt x="319" y="168"/>
                    <a:pt x="319" y="168"/>
                    <a:pt x="319" y="168"/>
                  </a:cubicBezTo>
                  <a:cubicBezTo>
                    <a:pt x="319" y="217"/>
                    <a:pt x="279" y="256"/>
                    <a:pt x="231" y="256"/>
                  </a:cubicBezTo>
                  <a:cubicBezTo>
                    <a:pt x="182" y="256"/>
                    <a:pt x="143" y="217"/>
                    <a:pt x="143" y="168"/>
                  </a:cubicBezTo>
                  <a:cubicBezTo>
                    <a:pt x="143" y="72"/>
                    <a:pt x="143" y="72"/>
                    <a:pt x="143" y="72"/>
                  </a:cubicBezTo>
                  <a:cubicBezTo>
                    <a:pt x="143" y="59"/>
                    <a:pt x="154" y="48"/>
                    <a:pt x="167" y="48"/>
                  </a:cubicBezTo>
                  <a:cubicBezTo>
                    <a:pt x="180" y="48"/>
                    <a:pt x="191" y="59"/>
                    <a:pt x="191" y="72"/>
                  </a:cubicBezTo>
                  <a:cubicBezTo>
                    <a:pt x="191" y="168"/>
                    <a:pt x="191" y="168"/>
                    <a:pt x="191" y="168"/>
                  </a:cubicBezTo>
                  <a:cubicBezTo>
                    <a:pt x="191" y="190"/>
                    <a:pt x="209" y="208"/>
                    <a:pt x="231" y="208"/>
                  </a:cubicBezTo>
                  <a:cubicBezTo>
                    <a:pt x="253" y="208"/>
                    <a:pt x="271" y="190"/>
                    <a:pt x="271" y="168"/>
                  </a:cubicBezTo>
                  <a:cubicBezTo>
                    <a:pt x="271" y="0"/>
                    <a:pt x="271" y="0"/>
                    <a:pt x="271" y="0"/>
                  </a:cubicBezTo>
                  <a:cubicBezTo>
                    <a:pt x="0" y="0"/>
                    <a:pt x="0" y="0"/>
                    <a:pt x="0" y="0"/>
                  </a:cubicBezTo>
                  <a:cubicBezTo>
                    <a:pt x="0" y="1312"/>
                    <a:pt x="0" y="1312"/>
                    <a:pt x="0" y="1312"/>
                  </a:cubicBezTo>
                  <a:cubicBezTo>
                    <a:pt x="714" y="1312"/>
                    <a:pt x="714" y="1312"/>
                    <a:pt x="714" y="1312"/>
                  </a:cubicBezTo>
                  <a:lnTo>
                    <a:pt x="714" y="1067"/>
                  </a:lnTo>
                  <a:close/>
                  <a:moveTo>
                    <a:pt x="168" y="338"/>
                  </a:moveTo>
                  <a:cubicBezTo>
                    <a:pt x="815" y="338"/>
                    <a:pt x="815" y="338"/>
                    <a:pt x="815" y="338"/>
                  </a:cubicBezTo>
                  <a:cubicBezTo>
                    <a:pt x="828" y="338"/>
                    <a:pt x="839" y="348"/>
                    <a:pt x="839" y="362"/>
                  </a:cubicBezTo>
                  <a:cubicBezTo>
                    <a:pt x="839" y="375"/>
                    <a:pt x="828" y="386"/>
                    <a:pt x="815" y="386"/>
                  </a:cubicBezTo>
                  <a:cubicBezTo>
                    <a:pt x="168" y="386"/>
                    <a:pt x="168" y="386"/>
                    <a:pt x="168" y="386"/>
                  </a:cubicBezTo>
                  <a:cubicBezTo>
                    <a:pt x="155" y="386"/>
                    <a:pt x="144" y="375"/>
                    <a:pt x="144" y="362"/>
                  </a:cubicBezTo>
                  <a:cubicBezTo>
                    <a:pt x="144" y="348"/>
                    <a:pt x="155" y="338"/>
                    <a:pt x="168" y="338"/>
                  </a:cubicBezTo>
                  <a:close/>
                  <a:moveTo>
                    <a:pt x="168" y="482"/>
                  </a:moveTo>
                  <a:cubicBezTo>
                    <a:pt x="815" y="482"/>
                    <a:pt x="815" y="482"/>
                    <a:pt x="815" y="482"/>
                  </a:cubicBezTo>
                  <a:cubicBezTo>
                    <a:pt x="828" y="482"/>
                    <a:pt x="839" y="492"/>
                    <a:pt x="839" y="506"/>
                  </a:cubicBezTo>
                  <a:cubicBezTo>
                    <a:pt x="839" y="519"/>
                    <a:pt x="828" y="530"/>
                    <a:pt x="815" y="530"/>
                  </a:cubicBezTo>
                  <a:cubicBezTo>
                    <a:pt x="168" y="530"/>
                    <a:pt x="168" y="530"/>
                    <a:pt x="168" y="530"/>
                  </a:cubicBezTo>
                  <a:cubicBezTo>
                    <a:pt x="155" y="530"/>
                    <a:pt x="144" y="519"/>
                    <a:pt x="144" y="506"/>
                  </a:cubicBezTo>
                  <a:cubicBezTo>
                    <a:pt x="144" y="492"/>
                    <a:pt x="155" y="482"/>
                    <a:pt x="168" y="482"/>
                  </a:cubicBezTo>
                  <a:close/>
                  <a:moveTo>
                    <a:pt x="168" y="626"/>
                  </a:moveTo>
                  <a:cubicBezTo>
                    <a:pt x="815" y="626"/>
                    <a:pt x="815" y="626"/>
                    <a:pt x="815" y="626"/>
                  </a:cubicBezTo>
                  <a:cubicBezTo>
                    <a:pt x="828" y="626"/>
                    <a:pt x="839" y="636"/>
                    <a:pt x="839" y="650"/>
                  </a:cubicBezTo>
                  <a:cubicBezTo>
                    <a:pt x="839" y="663"/>
                    <a:pt x="828" y="674"/>
                    <a:pt x="815" y="674"/>
                  </a:cubicBezTo>
                  <a:cubicBezTo>
                    <a:pt x="168" y="674"/>
                    <a:pt x="168" y="674"/>
                    <a:pt x="168" y="674"/>
                  </a:cubicBezTo>
                  <a:cubicBezTo>
                    <a:pt x="155" y="674"/>
                    <a:pt x="144" y="663"/>
                    <a:pt x="144" y="650"/>
                  </a:cubicBezTo>
                  <a:cubicBezTo>
                    <a:pt x="144" y="636"/>
                    <a:pt x="155" y="626"/>
                    <a:pt x="168" y="626"/>
                  </a:cubicBezTo>
                  <a:close/>
                  <a:moveTo>
                    <a:pt x="168" y="770"/>
                  </a:moveTo>
                  <a:cubicBezTo>
                    <a:pt x="815" y="770"/>
                    <a:pt x="815" y="770"/>
                    <a:pt x="815" y="770"/>
                  </a:cubicBezTo>
                  <a:cubicBezTo>
                    <a:pt x="828" y="770"/>
                    <a:pt x="839" y="780"/>
                    <a:pt x="839" y="794"/>
                  </a:cubicBezTo>
                  <a:cubicBezTo>
                    <a:pt x="839" y="807"/>
                    <a:pt x="828" y="818"/>
                    <a:pt x="815" y="818"/>
                  </a:cubicBezTo>
                  <a:cubicBezTo>
                    <a:pt x="168" y="818"/>
                    <a:pt x="168" y="818"/>
                    <a:pt x="168" y="818"/>
                  </a:cubicBezTo>
                  <a:cubicBezTo>
                    <a:pt x="155" y="818"/>
                    <a:pt x="144" y="807"/>
                    <a:pt x="144" y="794"/>
                  </a:cubicBezTo>
                  <a:cubicBezTo>
                    <a:pt x="144" y="780"/>
                    <a:pt x="155" y="770"/>
                    <a:pt x="168" y="770"/>
                  </a:cubicBezTo>
                  <a:close/>
                  <a:moveTo>
                    <a:pt x="144" y="938"/>
                  </a:moveTo>
                  <a:cubicBezTo>
                    <a:pt x="144" y="924"/>
                    <a:pt x="155" y="914"/>
                    <a:pt x="168" y="914"/>
                  </a:cubicBezTo>
                  <a:cubicBezTo>
                    <a:pt x="815" y="914"/>
                    <a:pt x="815" y="914"/>
                    <a:pt x="815" y="914"/>
                  </a:cubicBezTo>
                  <a:cubicBezTo>
                    <a:pt x="828" y="914"/>
                    <a:pt x="839" y="924"/>
                    <a:pt x="839" y="938"/>
                  </a:cubicBezTo>
                  <a:cubicBezTo>
                    <a:pt x="839" y="951"/>
                    <a:pt x="828" y="962"/>
                    <a:pt x="815" y="962"/>
                  </a:cubicBezTo>
                  <a:cubicBezTo>
                    <a:pt x="168" y="962"/>
                    <a:pt x="168" y="962"/>
                    <a:pt x="168" y="962"/>
                  </a:cubicBezTo>
                  <a:cubicBezTo>
                    <a:pt x="155" y="962"/>
                    <a:pt x="144" y="951"/>
                    <a:pt x="144" y="938"/>
                  </a:cubicBezTo>
                  <a:close/>
                  <a:moveTo>
                    <a:pt x="144" y="938"/>
                  </a:moveTo>
                  <a:cubicBezTo>
                    <a:pt x="144" y="938"/>
                    <a:pt x="144" y="938"/>
                    <a:pt x="144" y="9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100" name="Freeform 67">
              <a:extLst>
                <a:ext uri="{FF2B5EF4-FFF2-40B4-BE49-F238E27FC236}">
                  <a16:creationId xmlns:a16="http://schemas.microsoft.com/office/drawing/2014/main" id="{EE32CDF4-6A27-41D0-9475-99D4CB1CF7FD}"/>
                </a:ext>
              </a:extLst>
            </p:cNvPr>
            <p:cNvSpPr>
              <a:spLocks noEditPoints="1"/>
            </p:cNvSpPr>
            <p:nvPr/>
          </p:nvSpPr>
          <p:spPr bwMode="auto">
            <a:xfrm>
              <a:off x="11544300" y="1855788"/>
              <a:ext cx="661988" cy="914400"/>
            </a:xfrm>
            <a:custGeom>
              <a:avLst/>
              <a:gdLst>
                <a:gd name="T0" fmla="*/ 1079 w 1079"/>
                <a:gd name="T1" fmla="*/ 1211 h 1504"/>
                <a:gd name="T2" fmla="*/ 1079 w 1079"/>
                <a:gd name="T3" fmla="*/ 120 h 1504"/>
                <a:gd name="T4" fmla="*/ 1055 w 1079"/>
                <a:gd name="T5" fmla="*/ 96 h 1504"/>
                <a:gd name="T6" fmla="*/ 361 w 1079"/>
                <a:gd name="T7" fmla="*/ 96 h 1504"/>
                <a:gd name="T8" fmla="*/ 231 w 1079"/>
                <a:gd name="T9" fmla="*/ 0 h 1504"/>
                <a:gd name="T10" fmla="*/ 101 w 1079"/>
                <a:gd name="T11" fmla="*/ 96 h 1504"/>
                <a:gd name="T12" fmla="*/ 24 w 1079"/>
                <a:gd name="T13" fmla="*/ 96 h 1504"/>
                <a:gd name="T14" fmla="*/ 0 w 1079"/>
                <a:gd name="T15" fmla="*/ 120 h 1504"/>
                <a:gd name="T16" fmla="*/ 0 w 1079"/>
                <a:gd name="T17" fmla="*/ 1480 h 1504"/>
                <a:gd name="T18" fmla="*/ 24 w 1079"/>
                <a:gd name="T19" fmla="*/ 1504 h 1504"/>
                <a:gd name="T20" fmla="*/ 786 w 1079"/>
                <a:gd name="T21" fmla="*/ 1504 h 1504"/>
                <a:gd name="T22" fmla="*/ 805 w 1079"/>
                <a:gd name="T23" fmla="*/ 1495 h 1504"/>
                <a:gd name="T24" fmla="*/ 1070 w 1079"/>
                <a:gd name="T25" fmla="*/ 1230 h 1504"/>
                <a:gd name="T26" fmla="*/ 1079 w 1079"/>
                <a:gd name="T27" fmla="*/ 1211 h 1504"/>
                <a:gd name="T28" fmla="*/ 48 w 1079"/>
                <a:gd name="T29" fmla="*/ 144 h 1504"/>
                <a:gd name="T30" fmla="*/ 319 w 1079"/>
                <a:gd name="T31" fmla="*/ 144 h 1504"/>
                <a:gd name="T32" fmla="*/ 319 w 1079"/>
                <a:gd name="T33" fmla="*/ 312 h 1504"/>
                <a:gd name="T34" fmla="*/ 279 w 1079"/>
                <a:gd name="T35" fmla="*/ 352 h 1504"/>
                <a:gd name="T36" fmla="*/ 239 w 1079"/>
                <a:gd name="T37" fmla="*/ 312 h 1504"/>
                <a:gd name="T38" fmla="*/ 239 w 1079"/>
                <a:gd name="T39" fmla="*/ 216 h 1504"/>
                <a:gd name="T40" fmla="*/ 215 w 1079"/>
                <a:gd name="T41" fmla="*/ 192 h 1504"/>
                <a:gd name="T42" fmla="*/ 191 w 1079"/>
                <a:gd name="T43" fmla="*/ 216 h 1504"/>
                <a:gd name="T44" fmla="*/ 191 w 1079"/>
                <a:gd name="T45" fmla="*/ 312 h 1504"/>
                <a:gd name="T46" fmla="*/ 279 w 1079"/>
                <a:gd name="T47" fmla="*/ 400 h 1504"/>
                <a:gd name="T48" fmla="*/ 367 w 1079"/>
                <a:gd name="T49" fmla="*/ 312 h 1504"/>
                <a:gd name="T50" fmla="*/ 367 w 1079"/>
                <a:gd name="T51" fmla="*/ 144 h 1504"/>
                <a:gd name="T52" fmla="*/ 1031 w 1079"/>
                <a:gd name="T53" fmla="*/ 144 h 1504"/>
                <a:gd name="T54" fmla="*/ 1031 w 1079"/>
                <a:gd name="T55" fmla="*/ 1187 h 1504"/>
                <a:gd name="T56" fmla="*/ 786 w 1079"/>
                <a:gd name="T57" fmla="*/ 1187 h 1504"/>
                <a:gd name="T58" fmla="*/ 762 w 1079"/>
                <a:gd name="T59" fmla="*/ 1211 h 1504"/>
                <a:gd name="T60" fmla="*/ 762 w 1079"/>
                <a:gd name="T61" fmla="*/ 1456 h 1504"/>
                <a:gd name="T62" fmla="*/ 48 w 1079"/>
                <a:gd name="T63" fmla="*/ 1456 h 1504"/>
                <a:gd name="T64" fmla="*/ 48 w 1079"/>
                <a:gd name="T65" fmla="*/ 144 h 1504"/>
                <a:gd name="T66" fmla="*/ 810 w 1079"/>
                <a:gd name="T67" fmla="*/ 1235 h 1504"/>
                <a:gd name="T68" fmla="*/ 997 w 1079"/>
                <a:gd name="T69" fmla="*/ 1235 h 1504"/>
                <a:gd name="T70" fmla="*/ 810 w 1079"/>
                <a:gd name="T71" fmla="*/ 1422 h 1504"/>
                <a:gd name="T72" fmla="*/ 810 w 1079"/>
                <a:gd name="T73" fmla="*/ 1235 h 1504"/>
                <a:gd name="T74" fmla="*/ 231 w 1079"/>
                <a:gd name="T75" fmla="*/ 48 h 1504"/>
                <a:gd name="T76" fmla="*/ 309 w 1079"/>
                <a:gd name="T77" fmla="*/ 96 h 1504"/>
                <a:gd name="T78" fmla="*/ 153 w 1079"/>
                <a:gd name="T79" fmla="*/ 96 h 1504"/>
                <a:gd name="T80" fmla="*/ 231 w 1079"/>
                <a:gd name="T81" fmla="*/ 48 h 1504"/>
                <a:gd name="T82" fmla="*/ 231 w 1079"/>
                <a:gd name="T83" fmla="*/ 48 h 1504"/>
                <a:gd name="T84" fmla="*/ 231 w 1079"/>
                <a:gd name="T85" fmla="*/ 48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9" h="1504">
                  <a:moveTo>
                    <a:pt x="1079" y="1211"/>
                  </a:moveTo>
                  <a:cubicBezTo>
                    <a:pt x="1079" y="120"/>
                    <a:pt x="1079" y="120"/>
                    <a:pt x="1079" y="120"/>
                  </a:cubicBezTo>
                  <a:cubicBezTo>
                    <a:pt x="1079" y="107"/>
                    <a:pt x="1068" y="96"/>
                    <a:pt x="1055" y="96"/>
                  </a:cubicBezTo>
                  <a:cubicBezTo>
                    <a:pt x="361" y="96"/>
                    <a:pt x="361" y="96"/>
                    <a:pt x="361" y="96"/>
                  </a:cubicBezTo>
                  <a:cubicBezTo>
                    <a:pt x="344" y="40"/>
                    <a:pt x="292" y="0"/>
                    <a:pt x="231" y="0"/>
                  </a:cubicBezTo>
                  <a:cubicBezTo>
                    <a:pt x="171" y="0"/>
                    <a:pt x="118" y="40"/>
                    <a:pt x="101" y="96"/>
                  </a:cubicBezTo>
                  <a:cubicBezTo>
                    <a:pt x="24" y="96"/>
                    <a:pt x="24" y="96"/>
                    <a:pt x="24" y="96"/>
                  </a:cubicBezTo>
                  <a:cubicBezTo>
                    <a:pt x="11" y="96"/>
                    <a:pt x="0" y="107"/>
                    <a:pt x="0" y="120"/>
                  </a:cubicBezTo>
                  <a:cubicBezTo>
                    <a:pt x="0" y="1480"/>
                    <a:pt x="0" y="1480"/>
                    <a:pt x="0" y="1480"/>
                  </a:cubicBezTo>
                  <a:cubicBezTo>
                    <a:pt x="0" y="1493"/>
                    <a:pt x="11" y="1504"/>
                    <a:pt x="24" y="1504"/>
                  </a:cubicBezTo>
                  <a:cubicBezTo>
                    <a:pt x="786" y="1504"/>
                    <a:pt x="786" y="1504"/>
                    <a:pt x="786" y="1504"/>
                  </a:cubicBezTo>
                  <a:cubicBezTo>
                    <a:pt x="794" y="1504"/>
                    <a:pt x="801" y="1500"/>
                    <a:pt x="805" y="1495"/>
                  </a:cubicBezTo>
                  <a:cubicBezTo>
                    <a:pt x="1070" y="1230"/>
                    <a:pt x="1070" y="1230"/>
                    <a:pt x="1070" y="1230"/>
                  </a:cubicBezTo>
                  <a:cubicBezTo>
                    <a:pt x="1076" y="1225"/>
                    <a:pt x="1079" y="1219"/>
                    <a:pt x="1079" y="1211"/>
                  </a:cubicBezTo>
                  <a:close/>
                  <a:moveTo>
                    <a:pt x="48" y="144"/>
                  </a:moveTo>
                  <a:cubicBezTo>
                    <a:pt x="319" y="144"/>
                    <a:pt x="319" y="144"/>
                    <a:pt x="319" y="144"/>
                  </a:cubicBezTo>
                  <a:cubicBezTo>
                    <a:pt x="319" y="312"/>
                    <a:pt x="319" y="312"/>
                    <a:pt x="319" y="312"/>
                  </a:cubicBezTo>
                  <a:cubicBezTo>
                    <a:pt x="319" y="334"/>
                    <a:pt x="301" y="352"/>
                    <a:pt x="279" y="352"/>
                  </a:cubicBezTo>
                  <a:cubicBezTo>
                    <a:pt x="257" y="352"/>
                    <a:pt x="239" y="334"/>
                    <a:pt x="239" y="312"/>
                  </a:cubicBezTo>
                  <a:cubicBezTo>
                    <a:pt x="239" y="216"/>
                    <a:pt x="239" y="216"/>
                    <a:pt x="239" y="216"/>
                  </a:cubicBezTo>
                  <a:cubicBezTo>
                    <a:pt x="239" y="203"/>
                    <a:pt x="228" y="192"/>
                    <a:pt x="215" y="192"/>
                  </a:cubicBezTo>
                  <a:cubicBezTo>
                    <a:pt x="202" y="192"/>
                    <a:pt x="191" y="203"/>
                    <a:pt x="191" y="216"/>
                  </a:cubicBezTo>
                  <a:cubicBezTo>
                    <a:pt x="191" y="312"/>
                    <a:pt x="191" y="312"/>
                    <a:pt x="191" y="312"/>
                  </a:cubicBezTo>
                  <a:cubicBezTo>
                    <a:pt x="191" y="361"/>
                    <a:pt x="230" y="400"/>
                    <a:pt x="279" y="400"/>
                  </a:cubicBezTo>
                  <a:cubicBezTo>
                    <a:pt x="327" y="400"/>
                    <a:pt x="367" y="361"/>
                    <a:pt x="367" y="312"/>
                  </a:cubicBezTo>
                  <a:cubicBezTo>
                    <a:pt x="367" y="144"/>
                    <a:pt x="367" y="144"/>
                    <a:pt x="367" y="144"/>
                  </a:cubicBezTo>
                  <a:cubicBezTo>
                    <a:pt x="1031" y="144"/>
                    <a:pt x="1031" y="144"/>
                    <a:pt x="1031" y="144"/>
                  </a:cubicBezTo>
                  <a:cubicBezTo>
                    <a:pt x="1031" y="1187"/>
                    <a:pt x="1031" y="1187"/>
                    <a:pt x="1031" y="1187"/>
                  </a:cubicBezTo>
                  <a:cubicBezTo>
                    <a:pt x="786" y="1187"/>
                    <a:pt x="786" y="1187"/>
                    <a:pt x="786" y="1187"/>
                  </a:cubicBezTo>
                  <a:cubicBezTo>
                    <a:pt x="773" y="1187"/>
                    <a:pt x="762" y="1198"/>
                    <a:pt x="762" y="1211"/>
                  </a:cubicBezTo>
                  <a:cubicBezTo>
                    <a:pt x="762" y="1456"/>
                    <a:pt x="762" y="1456"/>
                    <a:pt x="762" y="1456"/>
                  </a:cubicBezTo>
                  <a:cubicBezTo>
                    <a:pt x="48" y="1456"/>
                    <a:pt x="48" y="1456"/>
                    <a:pt x="48" y="1456"/>
                  </a:cubicBezTo>
                  <a:lnTo>
                    <a:pt x="48" y="144"/>
                  </a:lnTo>
                  <a:close/>
                  <a:moveTo>
                    <a:pt x="810" y="1235"/>
                  </a:moveTo>
                  <a:cubicBezTo>
                    <a:pt x="997" y="1235"/>
                    <a:pt x="997" y="1235"/>
                    <a:pt x="997" y="1235"/>
                  </a:cubicBezTo>
                  <a:cubicBezTo>
                    <a:pt x="810" y="1422"/>
                    <a:pt x="810" y="1422"/>
                    <a:pt x="810" y="1422"/>
                  </a:cubicBezTo>
                  <a:lnTo>
                    <a:pt x="810" y="1235"/>
                  </a:lnTo>
                  <a:close/>
                  <a:moveTo>
                    <a:pt x="231" y="48"/>
                  </a:moveTo>
                  <a:cubicBezTo>
                    <a:pt x="265" y="48"/>
                    <a:pt x="295" y="68"/>
                    <a:pt x="309" y="96"/>
                  </a:cubicBezTo>
                  <a:cubicBezTo>
                    <a:pt x="153" y="96"/>
                    <a:pt x="153" y="96"/>
                    <a:pt x="153" y="96"/>
                  </a:cubicBezTo>
                  <a:cubicBezTo>
                    <a:pt x="167" y="67"/>
                    <a:pt x="197" y="48"/>
                    <a:pt x="231" y="48"/>
                  </a:cubicBezTo>
                  <a:close/>
                  <a:moveTo>
                    <a:pt x="231" y="48"/>
                  </a:moveTo>
                  <a:cubicBezTo>
                    <a:pt x="231" y="48"/>
                    <a:pt x="231" y="48"/>
                    <a:pt x="231" y="48"/>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101" name="Freeform 68">
              <a:extLst>
                <a:ext uri="{FF2B5EF4-FFF2-40B4-BE49-F238E27FC236}">
                  <a16:creationId xmlns:a16="http://schemas.microsoft.com/office/drawing/2014/main" id="{4D736A4E-283E-4370-9E7C-A0C80683A3B7}"/>
                </a:ext>
              </a:extLst>
            </p:cNvPr>
            <p:cNvSpPr>
              <a:spLocks noEditPoints="1"/>
            </p:cNvSpPr>
            <p:nvPr/>
          </p:nvSpPr>
          <p:spPr bwMode="auto">
            <a:xfrm>
              <a:off x="11661775" y="2498726"/>
              <a:ext cx="427038" cy="30163"/>
            </a:xfrm>
            <a:custGeom>
              <a:avLst/>
              <a:gdLst>
                <a:gd name="T0" fmla="*/ 671 w 695"/>
                <a:gd name="T1" fmla="*/ 48 h 48"/>
                <a:gd name="T2" fmla="*/ 695 w 695"/>
                <a:gd name="T3" fmla="*/ 24 h 48"/>
                <a:gd name="T4" fmla="*/ 671 w 695"/>
                <a:gd name="T5" fmla="*/ 0 h 48"/>
                <a:gd name="T6" fmla="*/ 24 w 695"/>
                <a:gd name="T7" fmla="*/ 0 h 48"/>
                <a:gd name="T8" fmla="*/ 0 w 695"/>
                <a:gd name="T9" fmla="*/ 24 h 48"/>
                <a:gd name="T10" fmla="*/ 24 w 695"/>
                <a:gd name="T11" fmla="*/ 48 h 48"/>
                <a:gd name="T12" fmla="*/ 671 w 695"/>
                <a:gd name="T13" fmla="*/ 48 h 48"/>
                <a:gd name="T14" fmla="*/ 671 w 695"/>
                <a:gd name="T15" fmla="*/ 48 h 48"/>
                <a:gd name="T16" fmla="*/ 671 w 695"/>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48">
                  <a:moveTo>
                    <a:pt x="671" y="48"/>
                  </a:moveTo>
                  <a:cubicBezTo>
                    <a:pt x="684" y="48"/>
                    <a:pt x="695" y="37"/>
                    <a:pt x="695" y="24"/>
                  </a:cubicBezTo>
                  <a:cubicBezTo>
                    <a:pt x="695" y="10"/>
                    <a:pt x="684" y="0"/>
                    <a:pt x="671" y="0"/>
                  </a:cubicBezTo>
                  <a:cubicBezTo>
                    <a:pt x="24" y="0"/>
                    <a:pt x="24" y="0"/>
                    <a:pt x="24" y="0"/>
                  </a:cubicBezTo>
                  <a:cubicBezTo>
                    <a:pt x="11" y="0"/>
                    <a:pt x="0" y="10"/>
                    <a:pt x="0" y="24"/>
                  </a:cubicBezTo>
                  <a:cubicBezTo>
                    <a:pt x="0" y="37"/>
                    <a:pt x="11" y="48"/>
                    <a:pt x="24" y="48"/>
                  </a:cubicBezTo>
                  <a:lnTo>
                    <a:pt x="671" y="48"/>
                  </a:lnTo>
                  <a:close/>
                  <a:moveTo>
                    <a:pt x="671" y="48"/>
                  </a:moveTo>
                  <a:cubicBezTo>
                    <a:pt x="671" y="48"/>
                    <a:pt x="671" y="48"/>
                    <a:pt x="671" y="48"/>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102" name="Freeform 69">
              <a:extLst>
                <a:ext uri="{FF2B5EF4-FFF2-40B4-BE49-F238E27FC236}">
                  <a16:creationId xmlns:a16="http://schemas.microsoft.com/office/drawing/2014/main" id="{32ADE2E7-E5CE-4167-BF02-6AC985DBE00E}"/>
                </a:ext>
              </a:extLst>
            </p:cNvPr>
            <p:cNvSpPr>
              <a:spLocks noEditPoints="1"/>
            </p:cNvSpPr>
            <p:nvPr/>
          </p:nvSpPr>
          <p:spPr bwMode="auto">
            <a:xfrm>
              <a:off x="11661775" y="2411413"/>
              <a:ext cx="427038" cy="28575"/>
            </a:xfrm>
            <a:custGeom>
              <a:avLst/>
              <a:gdLst>
                <a:gd name="T0" fmla="*/ 24 w 695"/>
                <a:gd name="T1" fmla="*/ 48 h 48"/>
                <a:gd name="T2" fmla="*/ 671 w 695"/>
                <a:gd name="T3" fmla="*/ 48 h 48"/>
                <a:gd name="T4" fmla="*/ 695 w 695"/>
                <a:gd name="T5" fmla="*/ 24 h 48"/>
                <a:gd name="T6" fmla="*/ 671 w 695"/>
                <a:gd name="T7" fmla="*/ 0 h 48"/>
                <a:gd name="T8" fmla="*/ 24 w 695"/>
                <a:gd name="T9" fmla="*/ 0 h 48"/>
                <a:gd name="T10" fmla="*/ 0 w 695"/>
                <a:gd name="T11" fmla="*/ 24 h 48"/>
                <a:gd name="T12" fmla="*/ 24 w 695"/>
                <a:gd name="T13" fmla="*/ 48 h 48"/>
                <a:gd name="T14" fmla="*/ 24 w 695"/>
                <a:gd name="T15" fmla="*/ 48 h 48"/>
                <a:gd name="T16" fmla="*/ 24 w 695"/>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48">
                  <a:moveTo>
                    <a:pt x="24" y="48"/>
                  </a:moveTo>
                  <a:cubicBezTo>
                    <a:pt x="671" y="48"/>
                    <a:pt x="671" y="48"/>
                    <a:pt x="671" y="48"/>
                  </a:cubicBezTo>
                  <a:cubicBezTo>
                    <a:pt x="684" y="48"/>
                    <a:pt x="695" y="37"/>
                    <a:pt x="695" y="24"/>
                  </a:cubicBezTo>
                  <a:cubicBezTo>
                    <a:pt x="695" y="10"/>
                    <a:pt x="684" y="0"/>
                    <a:pt x="671" y="0"/>
                  </a:cubicBezTo>
                  <a:cubicBezTo>
                    <a:pt x="24" y="0"/>
                    <a:pt x="24" y="0"/>
                    <a:pt x="24" y="0"/>
                  </a:cubicBezTo>
                  <a:cubicBezTo>
                    <a:pt x="11" y="0"/>
                    <a:pt x="0" y="10"/>
                    <a:pt x="0" y="24"/>
                  </a:cubicBezTo>
                  <a:cubicBezTo>
                    <a:pt x="0" y="37"/>
                    <a:pt x="11" y="48"/>
                    <a:pt x="24" y="48"/>
                  </a:cubicBezTo>
                  <a:close/>
                  <a:moveTo>
                    <a:pt x="24" y="48"/>
                  </a:moveTo>
                  <a:cubicBezTo>
                    <a:pt x="24" y="48"/>
                    <a:pt x="24" y="48"/>
                    <a:pt x="24" y="48"/>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103" name="Freeform 70">
              <a:extLst>
                <a:ext uri="{FF2B5EF4-FFF2-40B4-BE49-F238E27FC236}">
                  <a16:creationId xmlns:a16="http://schemas.microsoft.com/office/drawing/2014/main" id="{71E96C02-BE48-4166-8127-B2321D066A43}"/>
                </a:ext>
              </a:extLst>
            </p:cNvPr>
            <p:cNvSpPr>
              <a:spLocks noEditPoints="1"/>
            </p:cNvSpPr>
            <p:nvPr/>
          </p:nvSpPr>
          <p:spPr bwMode="auto">
            <a:xfrm>
              <a:off x="11661775" y="2324101"/>
              <a:ext cx="427038" cy="28575"/>
            </a:xfrm>
            <a:custGeom>
              <a:avLst/>
              <a:gdLst>
                <a:gd name="T0" fmla="*/ 24 w 695"/>
                <a:gd name="T1" fmla="*/ 48 h 48"/>
                <a:gd name="T2" fmla="*/ 671 w 695"/>
                <a:gd name="T3" fmla="*/ 48 h 48"/>
                <a:gd name="T4" fmla="*/ 695 w 695"/>
                <a:gd name="T5" fmla="*/ 24 h 48"/>
                <a:gd name="T6" fmla="*/ 671 w 695"/>
                <a:gd name="T7" fmla="*/ 0 h 48"/>
                <a:gd name="T8" fmla="*/ 24 w 695"/>
                <a:gd name="T9" fmla="*/ 0 h 48"/>
                <a:gd name="T10" fmla="*/ 0 w 695"/>
                <a:gd name="T11" fmla="*/ 24 h 48"/>
                <a:gd name="T12" fmla="*/ 24 w 695"/>
                <a:gd name="T13" fmla="*/ 48 h 48"/>
                <a:gd name="T14" fmla="*/ 24 w 695"/>
                <a:gd name="T15" fmla="*/ 48 h 48"/>
                <a:gd name="T16" fmla="*/ 24 w 695"/>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48">
                  <a:moveTo>
                    <a:pt x="24" y="48"/>
                  </a:moveTo>
                  <a:cubicBezTo>
                    <a:pt x="671" y="48"/>
                    <a:pt x="671" y="48"/>
                    <a:pt x="671" y="48"/>
                  </a:cubicBezTo>
                  <a:cubicBezTo>
                    <a:pt x="684" y="48"/>
                    <a:pt x="695" y="37"/>
                    <a:pt x="695" y="24"/>
                  </a:cubicBezTo>
                  <a:cubicBezTo>
                    <a:pt x="695" y="10"/>
                    <a:pt x="684" y="0"/>
                    <a:pt x="671" y="0"/>
                  </a:cubicBezTo>
                  <a:cubicBezTo>
                    <a:pt x="24" y="0"/>
                    <a:pt x="24" y="0"/>
                    <a:pt x="24" y="0"/>
                  </a:cubicBezTo>
                  <a:cubicBezTo>
                    <a:pt x="11" y="0"/>
                    <a:pt x="0" y="10"/>
                    <a:pt x="0" y="24"/>
                  </a:cubicBezTo>
                  <a:cubicBezTo>
                    <a:pt x="0" y="37"/>
                    <a:pt x="11" y="48"/>
                    <a:pt x="24" y="48"/>
                  </a:cubicBezTo>
                  <a:close/>
                  <a:moveTo>
                    <a:pt x="24" y="48"/>
                  </a:moveTo>
                  <a:cubicBezTo>
                    <a:pt x="24" y="48"/>
                    <a:pt x="24" y="48"/>
                    <a:pt x="24" y="48"/>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104" name="Freeform 71">
              <a:extLst>
                <a:ext uri="{FF2B5EF4-FFF2-40B4-BE49-F238E27FC236}">
                  <a16:creationId xmlns:a16="http://schemas.microsoft.com/office/drawing/2014/main" id="{9773D696-B7FA-4592-9624-7A79F9085029}"/>
                </a:ext>
              </a:extLst>
            </p:cNvPr>
            <p:cNvSpPr>
              <a:spLocks noEditPoints="1"/>
            </p:cNvSpPr>
            <p:nvPr/>
          </p:nvSpPr>
          <p:spPr bwMode="auto">
            <a:xfrm>
              <a:off x="11661775" y="2236788"/>
              <a:ext cx="427038" cy="28575"/>
            </a:xfrm>
            <a:custGeom>
              <a:avLst/>
              <a:gdLst>
                <a:gd name="T0" fmla="*/ 24 w 695"/>
                <a:gd name="T1" fmla="*/ 48 h 48"/>
                <a:gd name="T2" fmla="*/ 671 w 695"/>
                <a:gd name="T3" fmla="*/ 48 h 48"/>
                <a:gd name="T4" fmla="*/ 695 w 695"/>
                <a:gd name="T5" fmla="*/ 24 h 48"/>
                <a:gd name="T6" fmla="*/ 671 w 695"/>
                <a:gd name="T7" fmla="*/ 0 h 48"/>
                <a:gd name="T8" fmla="*/ 24 w 695"/>
                <a:gd name="T9" fmla="*/ 0 h 48"/>
                <a:gd name="T10" fmla="*/ 0 w 695"/>
                <a:gd name="T11" fmla="*/ 24 h 48"/>
                <a:gd name="T12" fmla="*/ 24 w 695"/>
                <a:gd name="T13" fmla="*/ 48 h 48"/>
                <a:gd name="T14" fmla="*/ 24 w 695"/>
                <a:gd name="T15" fmla="*/ 48 h 48"/>
                <a:gd name="T16" fmla="*/ 24 w 695"/>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48">
                  <a:moveTo>
                    <a:pt x="24" y="48"/>
                  </a:moveTo>
                  <a:cubicBezTo>
                    <a:pt x="671" y="48"/>
                    <a:pt x="671" y="48"/>
                    <a:pt x="671" y="48"/>
                  </a:cubicBezTo>
                  <a:cubicBezTo>
                    <a:pt x="684" y="48"/>
                    <a:pt x="695" y="37"/>
                    <a:pt x="695" y="24"/>
                  </a:cubicBezTo>
                  <a:cubicBezTo>
                    <a:pt x="695" y="10"/>
                    <a:pt x="684" y="0"/>
                    <a:pt x="671" y="0"/>
                  </a:cubicBezTo>
                  <a:cubicBezTo>
                    <a:pt x="24" y="0"/>
                    <a:pt x="24" y="0"/>
                    <a:pt x="24" y="0"/>
                  </a:cubicBezTo>
                  <a:cubicBezTo>
                    <a:pt x="11" y="0"/>
                    <a:pt x="0" y="10"/>
                    <a:pt x="0" y="24"/>
                  </a:cubicBezTo>
                  <a:cubicBezTo>
                    <a:pt x="0" y="37"/>
                    <a:pt x="11" y="48"/>
                    <a:pt x="24" y="48"/>
                  </a:cubicBezTo>
                  <a:close/>
                  <a:moveTo>
                    <a:pt x="24" y="48"/>
                  </a:moveTo>
                  <a:cubicBezTo>
                    <a:pt x="24" y="48"/>
                    <a:pt x="24" y="48"/>
                    <a:pt x="24" y="48"/>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105" name="Freeform 72">
              <a:extLst>
                <a:ext uri="{FF2B5EF4-FFF2-40B4-BE49-F238E27FC236}">
                  <a16:creationId xmlns:a16="http://schemas.microsoft.com/office/drawing/2014/main" id="{40A97238-1C26-44A3-A62B-49F3A977F844}"/>
                </a:ext>
              </a:extLst>
            </p:cNvPr>
            <p:cNvSpPr>
              <a:spLocks noEditPoints="1"/>
            </p:cNvSpPr>
            <p:nvPr/>
          </p:nvSpPr>
          <p:spPr bwMode="auto">
            <a:xfrm>
              <a:off x="11661775" y="2147888"/>
              <a:ext cx="427038" cy="30163"/>
            </a:xfrm>
            <a:custGeom>
              <a:avLst/>
              <a:gdLst>
                <a:gd name="T0" fmla="*/ 24 w 695"/>
                <a:gd name="T1" fmla="*/ 48 h 48"/>
                <a:gd name="T2" fmla="*/ 671 w 695"/>
                <a:gd name="T3" fmla="*/ 48 h 48"/>
                <a:gd name="T4" fmla="*/ 695 w 695"/>
                <a:gd name="T5" fmla="*/ 24 h 48"/>
                <a:gd name="T6" fmla="*/ 671 w 695"/>
                <a:gd name="T7" fmla="*/ 0 h 48"/>
                <a:gd name="T8" fmla="*/ 24 w 695"/>
                <a:gd name="T9" fmla="*/ 0 h 48"/>
                <a:gd name="T10" fmla="*/ 0 w 695"/>
                <a:gd name="T11" fmla="*/ 24 h 48"/>
                <a:gd name="T12" fmla="*/ 24 w 695"/>
                <a:gd name="T13" fmla="*/ 48 h 48"/>
                <a:gd name="T14" fmla="*/ 24 w 695"/>
                <a:gd name="T15" fmla="*/ 48 h 48"/>
                <a:gd name="T16" fmla="*/ 24 w 695"/>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48">
                  <a:moveTo>
                    <a:pt x="24" y="48"/>
                  </a:moveTo>
                  <a:cubicBezTo>
                    <a:pt x="671" y="48"/>
                    <a:pt x="671" y="48"/>
                    <a:pt x="671" y="48"/>
                  </a:cubicBezTo>
                  <a:cubicBezTo>
                    <a:pt x="684" y="48"/>
                    <a:pt x="695" y="37"/>
                    <a:pt x="695" y="24"/>
                  </a:cubicBezTo>
                  <a:cubicBezTo>
                    <a:pt x="695" y="10"/>
                    <a:pt x="684" y="0"/>
                    <a:pt x="671" y="0"/>
                  </a:cubicBezTo>
                  <a:cubicBezTo>
                    <a:pt x="24" y="0"/>
                    <a:pt x="24" y="0"/>
                    <a:pt x="24" y="0"/>
                  </a:cubicBezTo>
                  <a:cubicBezTo>
                    <a:pt x="11" y="0"/>
                    <a:pt x="0" y="10"/>
                    <a:pt x="0" y="24"/>
                  </a:cubicBezTo>
                  <a:cubicBezTo>
                    <a:pt x="0" y="37"/>
                    <a:pt x="11" y="48"/>
                    <a:pt x="24" y="48"/>
                  </a:cubicBezTo>
                  <a:close/>
                  <a:moveTo>
                    <a:pt x="24" y="48"/>
                  </a:moveTo>
                  <a:cubicBezTo>
                    <a:pt x="24" y="48"/>
                    <a:pt x="24" y="48"/>
                    <a:pt x="24" y="48"/>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106" name="Freeform 73">
              <a:extLst>
                <a:ext uri="{FF2B5EF4-FFF2-40B4-BE49-F238E27FC236}">
                  <a16:creationId xmlns:a16="http://schemas.microsoft.com/office/drawing/2014/main" id="{3DE1E8D3-DC62-4941-85A5-363B8CB967E9}"/>
                </a:ext>
              </a:extLst>
            </p:cNvPr>
            <p:cNvSpPr>
              <a:spLocks noEditPoints="1"/>
            </p:cNvSpPr>
            <p:nvPr/>
          </p:nvSpPr>
          <p:spPr bwMode="auto">
            <a:xfrm>
              <a:off x="12084050" y="1912938"/>
              <a:ext cx="201613" cy="857250"/>
            </a:xfrm>
            <a:custGeom>
              <a:avLst/>
              <a:gdLst>
                <a:gd name="T0" fmla="*/ 304 w 328"/>
                <a:gd name="T1" fmla="*/ 0 h 1408"/>
                <a:gd name="T2" fmla="*/ 272 w 328"/>
                <a:gd name="T3" fmla="*/ 0 h 1408"/>
                <a:gd name="T4" fmla="*/ 248 w 328"/>
                <a:gd name="T5" fmla="*/ 24 h 1408"/>
                <a:gd name="T6" fmla="*/ 272 w 328"/>
                <a:gd name="T7" fmla="*/ 48 h 1408"/>
                <a:gd name="T8" fmla="*/ 280 w 328"/>
                <a:gd name="T9" fmla="*/ 48 h 1408"/>
                <a:gd name="T10" fmla="*/ 280 w 328"/>
                <a:gd name="T11" fmla="*/ 1360 h 1408"/>
                <a:gd name="T12" fmla="*/ 24 w 328"/>
                <a:gd name="T13" fmla="*/ 1360 h 1408"/>
                <a:gd name="T14" fmla="*/ 0 w 328"/>
                <a:gd name="T15" fmla="*/ 1384 h 1408"/>
                <a:gd name="T16" fmla="*/ 24 w 328"/>
                <a:gd name="T17" fmla="*/ 1408 h 1408"/>
                <a:gd name="T18" fmla="*/ 304 w 328"/>
                <a:gd name="T19" fmla="*/ 1408 h 1408"/>
                <a:gd name="T20" fmla="*/ 328 w 328"/>
                <a:gd name="T21" fmla="*/ 1384 h 1408"/>
                <a:gd name="T22" fmla="*/ 328 w 328"/>
                <a:gd name="T23" fmla="*/ 24 h 1408"/>
                <a:gd name="T24" fmla="*/ 304 w 328"/>
                <a:gd name="T25" fmla="*/ 0 h 1408"/>
                <a:gd name="T26" fmla="*/ 304 w 328"/>
                <a:gd name="T27" fmla="*/ 0 h 1408"/>
                <a:gd name="T28" fmla="*/ 304 w 328"/>
                <a:gd name="T29" fmla="*/ 0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8" h="1408">
                  <a:moveTo>
                    <a:pt x="304" y="0"/>
                  </a:moveTo>
                  <a:cubicBezTo>
                    <a:pt x="272" y="0"/>
                    <a:pt x="272" y="0"/>
                    <a:pt x="272" y="0"/>
                  </a:cubicBezTo>
                  <a:cubicBezTo>
                    <a:pt x="259" y="0"/>
                    <a:pt x="248" y="11"/>
                    <a:pt x="248" y="24"/>
                  </a:cubicBezTo>
                  <a:cubicBezTo>
                    <a:pt x="248" y="37"/>
                    <a:pt x="259" y="48"/>
                    <a:pt x="272" y="48"/>
                  </a:cubicBezTo>
                  <a:cubicBezTo>
                    <a:pt x="280" y="48"/>
                    <a:pt x="280" y="48"/>
                    <a:pt x="280" y="48"/>
                  </a:cubicBezTo>
                  <a:cubicBezTo>
                    <a:pt x="280" y="1360"/>
                    <a:pt x="280" y="1360"/>
                    <a:pt x="280" y="1360"/>
                  </a:cubicBezTo>
                  <a:cubicBezTo>
                    <a:pt x="24" y="1360"/>
                    <a:pt x="24" y="1360"/>
                    <a:pt x="24" y="1360"/>
                  </a:cubicBezTo>
                  <a:cubicBezTo>
                    <a:pt x="11" y="1360"/>
                    <a:pt x="0" y="1371"/>
                    <a:pt x="0" y="1384"/>
                  </a:cubicBezTo>
                  <a:cubicBezTo>
                    <a:pt x="0" y="1397"/>
                    <a:pt x="11" y="1408"/>
                    <a:pt x="24" y="1408"/>
                  </a:cubicBezTo>
                  <a:cubicBezTo>
                    <a:pt x="304" y="1408"/>
                    <a:pt x="304" y="1408"/>
                    <a:pt x="304" y="1408"/>
                  </a:cubicBezTo>
                  <a:cubicBezTo>
                    <a:pt x="317" y="1408"/>
                    <a:pt x="328" y="1397"/>
                    <a:pt x="328" y="1384"/>
                  </a:cubicBezTo>
                  <a:cubicBezTo>
                    <a:pt x="328" y="24"/>
                    <a:pt x="328" y="24"/>
                    <a:pt x="328" y="24"/>
                  </a:cubicBezTo>
                  <a:cubicBezTo>
                    <a:pt x="328" y="11"/>
                    <a:pt x="317" y="0"/>
                    <a:pt x="304" y="0"/>
                  </a:cubicBezTo>
                  <a:close/>
                  <a:moveTo>
                    <a:pt x="304" y="0"/>
                  </a:moveTo>
                  <a:cubicBezTo>
                    <a:pt x="304" y="0"/>
                    <a:pt x="304" y="0"/>
                    <a:pt x="304" y="0"/>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sp>
          <p:nvSpPr>
            <p:cNvPr id="107" name="Freeform 74">
              <a:extLst>
                <a:ext uri="{FF2B5EF4-FFF2-40B4-BE49-F238E27FC236}">
                  <a16:creationId xmlns:a16="http://schemas.microsoft.com/office/drawing/2014/main" id="{E791E902-6371-4655-9A09-2EBFB34629D2}"/>
                </a:ext>
              </a:extLst>
            </p:cNvPr>
            <p:cNvSpPr>
              <a:spLocks noEditPoints="1"/>
            </p:cNvSpPr>
            <p:nvPr/>
          </p:nvSpPr>
          <p:spPr bwMode="auto">
            <a:xfrm>
              <a:off x="12315825" y="1912938"/>
              <a:ext cx="49213" cy="857250"/>
            </a:xfrm>
            <a:custGeom>
              <a:avLst/>
              <a:gdLst>
                <a:gd name="T0" fmla="*/ 56 w 80"/>
                <a:gd name="T1" fmla="*/ 0 h 1408"/>
                <a:gd name="T2" fmla="*/ 24 w 80"/>
                <a:gd name="T3" fmla="*/ 0 h 1408"/>
                <a:gd name="T4" fmla="*/ 0 w 80"/>
                <a:gd name="T5" fmla="*/ 24 h 1408"/>
                <a:gd name="T6" fmla="*/ 24 w 80"/>
                <a:gd name="T7" fmla="*/ 48 h 1408"/>
                <a:gd name="T8" fmla="*/ 32 w 80"/>
                <a:gd name="T9" fmla="*/ 48 h 1408"/>
                <a:gd name="T10" fmla="*/ 32 w 80"/>
                <a:gd name="T11" fmla="*/ 1360 h 1408"/>
                <a:gd name="T12" fmla="*/ 24 w 80"/>
                <a:gd name="T13" fmla="*/ 1360 h 1408"/>
                <a:gd name="T14" fmla="*/ 0 w 80"/>
                <a:gd name="T15" fmla="*/ 1384 h 1408"/>
                <a:gd name="T16" fmla="*/ 24 w 80"/>
                <a:gd name="T17" fmla="*/ 1408 h 1408"/>
                <a:gd name="T18" fmla="*/ 56 w 80"/>
                <a:gd name="T19" fmla="*/ 1408 h 1408"/>
                <a:gd name="T20" fmla="*/ 80 w 80"/>
                <a:gd name="T21" fmla="*/ 1384 h 1408"/>
                <a:gd name="T22" fmla="*/ 80 w 80"/>
                <a:gd name="T23" fmla="*/ 24 h 1408"/>
                <a:gd name="T24" fmla="*/ 56 w 80"/>
                <a:gd name="T25" fmla="*/ 0 h 1408"/>
                <a:gd name="T26" fmla="*/ 56 w 80"/>
                <a:gd name="T27" fmla="*/ 0 h 1408"/>
                <a:gd name="T28" fmla="*/ 56 w 80"/>
                <a:gd name="T29" fmla="*/ 0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408">
                  <a:moveTo>
                    <a:pt x="56" y="0"/>
                  </a:moveTo>
                  <a:cubicBezTo>
                    <a:pt x="24" y="0"/>
                    <a:pt x="24" y="0"/>
                    <a:pt x="24" y="0"/>
                  </a:cubicBezTo>
                  <a:cubicBezTo>
                    <a:pt x="11" y="0"/>
                    <a:pt x="0" y="11"/>
                    <a:pt x="0" y="24"/>
                  </a:cubicBezTo>
                  <a:cubicBezTo>
                    <a:pt x="0" y="37"/>
                    <a:pt x="11" y="48"/>
                    <a:pt x="24" y="48"/>
                  </a:cubicBezTo>
                  <a:cubicBezTo>
                    <a:pt x="32" y="48"/>
                    <a:pt x="32" y="48"/>
                    <a:pt x="32" y="48"/>
                  </a:cubicBezTo>
                  <a:cubicBezTo>
                    <a:pt x="32" y="1360"/>
                    <a:pt x="32" y="1360"/>
                    <a:pt x="32" y="1360"/>
                  </a:cubicBezTo>
                  <a:cubicBezTo>
                    <a:pt x="24" y="1360"/>
                    <a:pt x="24" y="1360"/>
                    <a:pt x="24" y="1360"/>
                  </a:cubicBezTo>
                  <a:cubicBezTo>
                    <a:pt x="11" y="1360"/>
                    <a:pt x="0" y="1371"/>
                    <a:pt x="0" y="1384"/>
                  </a:cubicBezTo>
                  <a:cubicBezTo>
                    <a:pt x="0" y="1397"/>
                    <a:pt x="11" y="1408"/>
                    <a:pt x="24" y="1408"/>
                  </a:cubicBezTo>
                  <a:cubicBezTo>
                    <a:pt x="56" y="1408"/>
                    <a:pt x="56" y="1408"/>
                    <a:pt x="56" y="1408"/>
                  </a:cubicBezTo>
                  <a:cubicBezTo>
                    <a:pt x="69" y="1408"/>
                    <a:pt x="80" y="1397"/>
                    <a:pt x="80" y="1384"/>
                  </a:cubicBezTo>
                  <a:cubicBezTo>
                    <a:pt x="80" y="24"/>
                    <a:pt x="80" y="24"/>
                    <a:pt x="80" y="24"/>
                  </a:cubicBezTo>
                  <a:cubicBezTo>
                    <a:pt x="80" y="11"/>
                    <a:pt x="69" y="0"/>
                    <a:pt x="56" y="0"/>
                  </a:cubicBezTo>
                  <a:close/>
                  <a:moveTo>
                    <a:pt x="56" y="0"/>
                  </a:moveTo>
                  <a:cubicBezTo>
                    <a:pt x="56" y="0"/>
                    <a:pt x="56" y="0"/>
                    <a:pt x="56" y="0"/>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latin typeface="Raleway" panose="020B0503030101060003" pitchFamily="34" charset="-18"/>
              </a:endParaRPr>
            </a:p>
          </p:txBody>
        </p:sp>
      </p:grpSp>
      <p:grpSp>
        <p:nvGrpSpPr>
          <p:cNvPr id="108" name="Group 334">
            <a:extLst>
              <a:ext uri="{FF2B5EF4-FFF2-40B4-BE49-F238E27FC236}">
                <a16:creationId xmlns:a16="http://schemas.microsoft.com/office/drawing/2014/main" id="{20CCF0F5-AC2E-4BFE-BC26-E42FDCC87381}"/>
              </a:ext>
            </a:extLst>
          </p:cNvPr>
          <p:cNvGrpSpPr>
            <a:grpSpLocks noChangeAspect="1"/>
          </p:cNvGrpSpPr>
          <p:nvPr/>
        </p:nvGrpSpPr>
        <p:grpSpPr>
          <a:xfrm>
            <a:off x="11274171" y="4599274"/>
            <a:ext cx="438643" cy="434120"/>
            <a:chOff x="9628188" y="5603875"/>
            <a:chExt cx="923926" cy="914400"/>
          </a:xfrm>
        </p:grpSpPr>
        <p:sp>
          <p:nvSpPr>
            <p:cNvPr id="109" name="Freeform 293">
              <a:extLst>
                <a:ext uri="{FF2B5EF4-FFF2-40B4-BE49-F238E27FC236}">
                  <a16:creationId xmlns:a16="http://schemas.microsoft.com/office/drawing/2014/main" id="{3FB1B463-3EBA-4224-A554-961185ECD9E7}"/>
                </a:ext>
              </a:extLst>
            </p:cNvPr>
            <p:cNvSpPr>
              <a:spLocks noEditPoints="1"/>
            </p:cNvSpPr>
            <p:nvPr/>
          </p:nvSpPr>
          <p:spPr bwMode="auto">
            <a:xfrm>
              <a:off x="9736138" y="5632450"/>
              <a:ext cx="628650" cy="857250"/>
            </a:xfrm>
            <a:custGeom>
              <a:avLst/>
              <a:gdLst>
                <a:gd name="T0" fmla="*/ 240 w 1024"/>
                <a:gd name="T1" fmla="*/ 392 h 1408"/>
                <a:gd name="T2" fmla="*/ 264 w 1024"/>
                <a:gd name="T3" fmla="*/ 368 h 1408"/>
                <a:gd name="T4" fmla="*/ 288 w 1024"/>
                <a:gd name="T5" fmla="*/ 392 h 1408"/>
                <a:gd name="T6" fmla="*/ 288 w 1024"/>
                <a:gd name="T7" fmla="*/ 1408 h 1408"/>
                <a:gd name="T8" fmla="*/ 736 w 1024"/>
                <a:gd name="T9" fmla="*/ 1408 h 1408"/>
                <a:gd name="T10" fmla="*/ 736 w 1024"/>
                <a:gd name="T11" fmla="*/ 1144 h 1408"/>
                <a:gd name="T12" fmla="*/ 760 w 1024"/>
                <a:gd name="T13" fmla="*/ 1120 h 1408"/>
                <a:gd name="T14" fmla="*/ 1024 w 1024"/>
                <a:gd name="T15" fmla="*/ 1120 h 1408"/>
                <a:gd name="T16" fmla="*/ 1024 w 1024"/>
                <a:gd name="T17" fmla="*/ 0 h 1408"/>
                <a:gd name="T18" fmla="*/ 288 w 1024"/>
                <a:gd name="T19" fmla="*/ 0 h 1408"/>
                <a:gd name="T20" fmla="*/ 288 w 1024"/>
                <a:gd name="T21" fmla="*/ 296 h 1408"/>
                <a:gd name="T22" fmla="*/ 264 w 1024"/>
                <a:gd name="T23" fmla="*/ 320 h 1408"/>
                <a:gd name="T24" fmla="*/ 240 w 1024"/>
                <a:gd name="T25" fmla="*/ 296 h 1408"/>
                <a:gd name="T26" fmla="*/ 240 w 1024"/>
                <a:gd name="T27" fmla="*/ 0 h 1408"/>
                <a:gd name="T28" fmla="*/ 0 w 1024"/>
                <a:gd name="T29" fmla="*/ 0 h 1408"/>
                <a:gd name="T30" fmla="*/ 0 w 1024"/>
                <a:gd name="T31" fmla="*/ 248 h 1408"/>
                <a:gd name="T32" fmla="*/ 56 w 1024"/>
                <a:gd name="T33" fmla="*/ 248 h 1408"/>
                <a:gd name="T34" fmla="*/ 128 w 1024"/>
                <a:gd name="T35" fmla="*/ 320 h 1408"/>
                <a:gd name="T36" fmla="*/ 56 w 1024"/>
                <a:gd name="T37" fmla="*/ 392 h 1408"/>
                <a:gd name="T38" fmla="*/ 0 w 1024"/>
                <a:gd name="T39" fmla="*/ 392 h 1408"/>
                <a:gd name="T40" fmla="*/ 0 w 1024"/>
                <a:gd name="T41" fmla="*/ 632 h 1408"/>
                <a:gd name="T42" fmla="*/ 56 w 1024"/>
                <a:gd name="T43" fmla="*/ 632 h 1408"/>
                <a:gd name="T44" fmla="*/ 128 w 1024"/>
                <a:gd name="T45" fmla="*/ 704 h 1408"/>
                <a:gd name="T46" fmla="*/ 56 w 1024"/>
                <a:gd name="T47" fmla="*/ 776 h 1408"/>
                <a:gd name="T48" fmla="*/ 0 w 1024"/>
                <a:gd name="T49" fmla="*/ 776 h 1408"/>
                <a:gd name="T50" fmla="*/ 0 w 1024"/>
                <a:gd name="T51" fmla="*/ 1016 h 1408"/>
                <a:gd name="T52" fmla="*/ 56 w 1024"/>
                <a:gd name="T53" fmla="*/ 1016 h 1408"/>
                <a:gd name="T54" fmla="*/ 128 w 1024"/>
                <a:gd name="T55" fmla="*/ 1088 h 1408"/>
                <a:gd name="T56" fmla="*/ 56 w 1024"/>
                <a:gd name="T57" fmla="*/ 1160 h 1408"/>
                <a:gd name="T58" fmla="*/ 0 w 1024"/>
                <a:gd name="T59" fmla="*/ 1160 h 1408"/>
                <a:gd name="T60" fmla="*/ 0 w 1024"/>
                <a:gd name="T61" fmla="*/ 1408 h 1408"/>
                <a:gd name="T62" fmla="*/ 240 w 1024"/>
                <a:gd name="T63" fmla="*/ 1408 h 1408"/>
                <a:gd name="T64" fmla="*/ 240 w 1024"/>
                <a:gd name="T65" fmla="*/ 392 h 1408"/>
                <a:gd name="T66" fmla="*/ 240 w 1024"/>
                <a:gd name="T67" fmla="*/ 392 h 1408"/>
                <a:gd name="T68" fmla="*/ 240 w 1024"/>
                <a:gd name="T69" fmla="*/ 392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4" h="1408">
                  <a:moveTo>
                    <a:pt x="240" y="392"/>
                  </a:moveTo>
                  <a:cubicBezTo>
                    <a:pt x="240" y="379"/>
                    <a:pt x="251" y="368"/>
                    <a:pt x="264" y="368"/>
                  </a:cubicBezTo>
                  <a:cubicBezTo>
                    <a:pt x="277" y="368"/>
                    <a:pt x="288" y="379"/>
                    <a:pt x="288" y="392"/>
                  </a:cubicBezTo>
                  <a:cubicBezTo>
                    <a:pt x="288" y="1408"/>
                    <a:pt x="288" y="1408"/>
                    <a:pt x="288" y="1408"/>
                  </a:cubicBezTo>
                  <a:cubicBezTo>
                    <a:pt x="736" y="1408"/>
                    <a:pt x="736" y="1408"/>
                    <a:pt x="736" y="1408"/>
                  </a:cubicBezTo>
                  <a:cubicBezTo>
                    <a:pt x="736" y="1144"/>
                    <a:pt x="736" y="1144"/>
                    <a:pt x="736" y="1144"/>
                  </a:cubicBezTo>
                  <a:cubicBezTo>
                    <a:pt x="736" y="1131"/>
                    <a:pt x="747" y="1120"/>
                    <a:pt x="760" y="1120"/>
                  </a:cubicBezTo>
                  <a:cubicBezTo>
                    <a:pt x="1024" y="1120"/>
                    <a:pt x="1024" y="1120"/>
                    <a:pt x="1024" y="1120"/>
                  </a:cubicBezTo>
                  <a:cubicBezTo>
                    <a:pt x="1024" y="0"/>
                    <a:pt x="1024" y="0"/>
                    <a:pt x="1024" y="0"/>
                  </a:cubicBezTo>
                  <a:cubicBezTo>
                    <a:pt x="288" y="0"/>
                    <a:pt x="288" y="0"/>
                    <a:pt x="288" y="0"/>
                  </a:cubicBezTo>
                  <a:cubicBezTo>
                    <a:pt x="288" y="296"/>
                    <a:pt x="288" y="296"/>
                    <a:pt x="288" y="296"/>
                  </a:cubicBezTo>
                  <a:cubicBezTo>
                    <a:pt x="288" y="309"/>
                    <a:pt x="277" y="320"/>
                    <a:pt x="264" y="320"/>
                  </a:cubicBezTo>
                  <a:cubicBezTo>
                    <a:pt x="251" y="320"/>
                    <a:pt x="240" y="309"/>
                    <a:pt x="240" y="296"/>
                  </a:cubicBezTo>
                  <a:cubicBezTo>
                    <a:pt x="240" y="0"/>
                    <a:pt x="240" y="0"/>
                    <a:pt x="240" y="0"/>
                  </a:cubicBezTo>
                  <a:cubicBezTo>
                    <a:pt x="0" y="0"/>
                    <a:pt x="0" y="0"/>
                    <a:pt x="0" y="0"/>
                  </a:cubicBezTo>
                  <a:cubicBezTo>
                    <a:pt x="0" y="248"/>
                    <a:pt x="0" y="248"/>
                    <a:pt x="0" y="248"/>
                  </a:cubicBezTo>
                  <a:cubicBezTo>
                    <a:pt x="56" y="248"/>
                    <a:pt x="56" y="248"/>
                    <a:pt x="56" y="248"/>
                  </a:cubicBezTo>
                  <a:cubicBezTo>
                    <a:pt x="96" y="248"/>
                    <a:pt x="128" y="280"/>
                    <a:pt x="128" y="320"/>
                  </a:cubicBezTo>
                  <a:cubicBezTo>
                    <a:pt x="128" y="360"/>
                    <a:pt x="96" y="392"/>
                    <a:pt x="56" y="392"/>
                  </a:cubicBezTo>
                  <a:cubicBezTo>
                    <a:pt x="0" y="392"/>
                    <a:pt x="0" y="392"/>
                    <a:pt x="0" y="392"/>
                  </a:cubicBezTo>
                  <a:cubicBezTo>
                    <a:pt x="0" y="632"/>
                    <a:pt x="0" y="632"/>
                    <a:pt x="0" y="632"/>
                  </a:cubicBezTo>
                  <a:cubicBezTo>
                    <a:pt x="56" y="632"/>
                    <a:pt x="56" y="632"/>
                    <a:pt x="56" y="632"/>
                  </a:cubicBezTo>
                  <a:cubicBezTo>
                    <a:pt x="96" y="632"/>
                    <a:pt x="128" y="664"/>
                    <a:pt x="128" y="704"/>
                  </a:cubicBezTo>
                  <a:cubicBezTo>
                    <a:pt x="128" y="744"/>
                    <a:pt x="96" y="776"/>
                    <a:pt x="56" y="776"/>
                  </a:cubicBezTo>
                  <a:cubicBezTo>
                    <a:pt x="0" y="776"/>
                    <a:pt x="0" y="776"/>
                    <a:pt x="0" y="776"/>
                  </a:cubicBezTo>
                  <a:cubicBezTo>
                    <a:pt x="0" y="1016"/>
                    <a:pt x="0" y="1016"/>
                    <a:pt x="0" y="1016"/>
                  </a:cubicBezTo>
                  <a:cubicBezTo>
                    <a:pt x="56" y="1016"/>
                    <a:pt x="56" y="1016"/>
                    <a:pt x="56" y="1016"/>
                  </a:cubicBezTo>
                  <a:cubicBezTo>
                    <a:pt x="96" y="1016"/>
                    <a:pt x="128" y="1048"/>
                    <a:pt x="128" y="1088"/>
                  </a:cubicBezTo>
                  <a:cubicBezTo>
                    <a:pt x="128" y="1128"/>
                    <a:pt x="96" y="1160"/>
                    <a:pt x="56" y="1160"/>
                  </a:cubicBezTo>
                  <a:cubicBezTo>
                    <a:pt x="0" y="1160"/>
                    <a:pt x="0" y="1160"/>
                    <a:pt x="0" y="1160"/>
                  </a:cubicBezTo>
                  <a:cubicBezTo>
                    <a:pt x="0" y="1408"/>
                    <a:pt x="0" y="1408"/>
                    <a:pt x="0" y="1408"/>
                  </a:cubicBezTo>
                  <a:cubicBezTo>
                    <a:pt x="240" y="1408"/>
                    <a:pt x="240" y="1408"/>
                    <a:pt x="240" y="1408"/>
                  </a:cubicBezTo>
                  <a:lnTo>
                    <a:pt x="240" y="392"/>
                  </a:lnTo>
                  <a:close/>
                  <a:moveTo>
                    <a:pt x="240" y="392"/>
                  </a:moveTo>
                  <a:cubicBezTo>
                    <a:pt x="240" y="392"/>
                    <a:pt x="240" y="392"/>
                    <a:pt x="240" y="39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0" name="Freeform 294">
              <a:extLst>
                <a:ext uri="{FF2B5EF4-FFF2-40B4-BE49-F238E27FC236}">
                  <a16:creationId xmlns:a16="http://schemas.microsoft.com/office/drawing/2014/main" id="{44DE0149-702A-4756-AE74-4C3224293E6B}"/>
                </a:ext>
              </a:extLst>
            </p:cNvPr>
            <p:cNvSpPr>
              <a:spLocks noEditPoints="1"/>
            </p:cNvSpPr>
            <p:nvPr/>
          </p:nvSpPr>
          <p:spPr bwMode="auto">
            <a:xfrm>
              <a:off x="10472738" y="5618163"/>
              <a:ext cx="49213" cy="885825"/>
            </a:xfrm>
            <a:custGeom>
              <a:avLst/>
              <a:gdLst>
                <a:gd name="T0" fmla="*/ 72 w 80"/>
                <a:gd name="T1" fmla="*/ 1432 h 1456"/>
                <a:gd name="T2" fmla="*/ 80 w 80"/>
                <a:gd name="T3" fmla="*/ 1432 h 1456"/>
                <a:gd name="T4" fmla="*/ 80 w 80"/>
                <a:gd name="T5" fmla="*/ 24 h 1456"/>
                <a:gd name="T6" fmla="*/ 72 w 80"/>
                <a:gd name="T7" fmla="*/ 24 h 1456"/>
                <a:gd name="T8" fmla="*/ 48 w 80"/>
                <a:gd name="T9" fmla="*/ 0 h 1456"/>
                <a:gd name="T10" fmla="*/ 0 w 80"/>
                <a:gd name="T11" fmla="*/ 0 h 1456"/>
                <a:gd name="T12" fmla="*/ 0 w 80"/>
                <a:gd name="T13" fmla="*/ 1456 h 1456"/>
                <a:gd name="T14" fmla="*/ 48 w 80"/>
                <a:gd name="T15" fmla="*/ 1456 h 1456"/>
                <a:gd name="T16" fmla="*/ 72 w 80"/>
                <a:gd name="T17" fmla="*/ 1432 h 1456"/>
                <a:gd name="T18" fmla="*/ 72 w 80"/>
                <a:gd name="T19" fmla="*/ 1432 h 1456"/>
                <a:gd name="T20" fmla="*/ 72 w 80"/>
                <a:gd name="T21" fmla="*/ 1432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1456">
                  <a:moveTo>
                    <a:pt x="72" y="1432"/>
                  </a:moveTo>
                  <a:cubicBezTo>
                    <a:pt x="80" y="1432"/>
                    <a:pt x="80" y="1432"/>
                    <a:pt x="80" y="1432"/>
                  </a:cubicBezTo>
                  <a:cubicBezTo>
                    <a:pt x="80" y="24"/>
                    <a:pt x="80" y="24"/>
                    <a:pt x="80" y="24"/>
                  </a:cubicBezTo>
                  <a:cubicBezTo>
                    <a:pt x="72" y="24"/>
                    <a:pt x="72" y="24"/>
                    <a:pt x="72" y="24"/>
                  </a:cubicBezTo>
                  <a:cubicBezTo>
                    <a:pt x="59" y="24"/>
                    <a:pt x="48" y="13"/>
                    <a:pt x="48" y="0"/>
                  </a:cubicBezTo>
                  <a:cubicBezTo>
                    <a:pt x="0" y="0"/>
                    <a:pt x="0" y="0"/>
                    <a:pt x="0" y="0"/>
                  </a:cubicBezTo>
                  <a:cubicBezTo>
                    <a:pt x="0" y="1456"/>
                    <a:pt x="0" y="1456"/>
                    <a:pt x="0" y="1456"/>
                  </a:cubicBezTo>
                  <a:cubicBezTo>
                    <a:pt x="48" y="1456"/>
                    <a:pt x="48" y="1456"/>
                    <a:pt x="48" y="1456"/>
                  </a:cubicBezTo>
                  <a:cubicBezTo>
                    <a:pt x="48" y="1443"/>
                    <a:pt x="59" y="1432"/>
                    <a:pt x="72" y="1432"/>
                  </a:cubicBezTo>
                  <a:close/>
                  <a:moveTo>
                    <a:pt x="72" y="1432"/>
                  </a:moveTo>
                  <a:cubicBezTo>
                    <a:pt x="72" y="1432"/>
                    <a:pt x="72" y="1432"/>
                    <a:pt x="72" y="1432"/>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11" name="Freeform 295">
              <a:extLst>
                <a:ext uri="{FF2B5EF4-FFF2-40B4-BE49-F238E27FC236}">
                  <a16:creationId xmlns:a16="http://schemas.microsoft.com/office/drawing/2014/main" id="{E04663B1-FFD1-4D6E-ABF8-00F249A4919C}"/>
                </a:ext>
              </a:extLst>
            </p:cNvPr>
            <p:cNvSpPr>
              <a:spLocks noEditPoints="1"/>
            </p:cNvSpPr>
            <p:nvPr/>
          </p:nvSpPr>
          <p:spPr bwMode="auto">
            <a:xfrm>
              <a:off x="10223501" y="5618163"/>
              <a:ext cx="220663" cy="885825"/>
            </a:xfrm>
            <a:custGeom>
              <a:avLst/>
              <a:gdLst>
                <a:gd name="T0" fmla="*/ 102 w 358"/>
                <a:gd name="T1" fmla="*/ 1432 h 1456"/>
                <a:gd name="T2" fmla="*/ 358 w 358"/>
                <a:gd name="T3" fmla="*/ 1432 h 1456"/>
                <a:gd name="T4" fmla="*/ 358 w 358"/>
                <a:gd name="T5" fmla="*/ 24 h 1456"/>
                <a:gd name="T6" fmla="*/ 350 w 358"/>
                <a:gd name="T7" fmla="*/ 24 h 1456"/>
                <a:gd name="T8" fmla="*/ 326 w 358"/>
                <a:gd name="T9" fmla="*/ 0 h 1456"/>
                <a:gd name="T10" fmla="*/ 278 w 358"/>
                <a:gd name="T11" fmla="*/ 0 h 1456"/>
                <a:gd name="T12" fmla="*/ 278 w 358"/>
                <a:gd name="T13" fmla="*/ 1168 h 1456"/>
                <a:gd name="T14" fmla="*/ 278 w 358"/>
                <a:gd name="T15" fmla="*/ 1170 h 1456"/>
                <a:gd name="T16" fmla="*/ 278 w 358"/>
                <a:gd name="T17" fmla="*/ 1172 h 1456"/>
                <a:gd name="T18" fmla="*/ 278 w 358"/>
                <a:gd name="T19" fmla="*/ 1173 h 1456"/>
                <a:gd name="T20" fmla="*/ 277 w 358"/>
                <a:gd name="T21" fmla="*/ 1175 h 1456"/>
                <a:gd name="T22" fmla="*/ 277 w 358"/>
                <a:gd name="T23" fmla="*/ 1175 h 1456"/>
                <a:gd name="T24" fmla="*/ 276 w 358"/>
                <a:gd name="T25" fmla="*/ 1177 h 1456"/>
                <a:gd name="T26" fmla="*/ 276 w 358"/>
                <a:gd name="T27" fmla="*/ 1177 h 1456"/>
                <a:gd name="T28" fmla="*/ 275 w 358"/>
                <a:gd name="T29" fmla="*/ 1179 h 1456"/>
                <a:gd name="T30" fmla="*/ 275 w 358"/>
                <a:gd name="T31" fmla="*/ 1179 h 1456"/>
                <a:gd name="T32" fmla="*/ 274 w 358"/>
                <a:gd name="T33" fmla="*/ 1181 h 1456"/>
                <a:gd name="T34" fmla="*/ 274 w 358"/>
                <a:gd name="T35" fmla="*/ 1181 h 1456"/>
                <a:gd name="T36" fmla="*/ 273 w 358"/>
                <a:gd name="T37" fmla="*/ 1183 h 1456"/>
                <a:gd name="T38" fmla="*/ 273 w 358"/>
                <a:gd name="T39" fmla="*/ 1183 h 1456"/>
                <a:gd name="T40" fmla="*/ 271 w 358"/>
                <a:gd name="T41" fmla="*/ 1185 h 1456"/>
                <a:gd name="T42" fmla="*/ 271 w 358"/>
                <a:gd name="T43" fmla="*/ 1185 h 1456"/>
                <a:gd name="T44" fmla="*/ 0 w 358"/>
                <a:gd name="T45" fmla="*/ 1456 h 1456"/>
                <a:gd name="T46" fmla="*/ 78 w 358"/>
                <a:gd name="T47" fmla="*/ 1456 h 1456"/>
                <a:gd name="T48" fmla="*/ 102 w 358"/>
                <a:gd name="T49" fmla="*/ 1432 h 1456"/>
                <a:gd name="T50" fmla="*/ 102 w 358"/>
                <a:gd name="T51" fmla="*/ 1432 h 1456"/>
                <a:gd name="T52" fmla="*/ 102 w 358"/>
                <a:gd name="T53" fmla="*/ 1432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8" h="1456">
                  <a:moveTo>
                    <a:pt x="102" y="1432"/>
                  </a:moveTo>
                  <a:cubicBezTo>
                    <a:pt x="358" y="1432"/>
                    <a:pt x="358" y="1432"/>
                    <a:pt x="358" y="1432"/>
                  </a:cubicBezTo>
                  <a:cubicBezTo>
                    <a:pt x="358" y="24"/>
                    <a:pt x="358" y="24"/>
                    <a:pt x="358" y="24"/>
                  </a:cubicBezTo>
                  <a:cubicBezTo>
                    <a:pt x="350" y="24"/>
                    <a:pt x="350" y="24"/>
                    <a:pt x="350" y="24"/>
                  </a:cubicBezTo>
                  <a:cubicBezTo>
                    <a:pt x="337" y="24"/>
                    <a:pt x="326" y="13"/>
                    <a:pt x="326" y="0"/>
                  </a:cubicBezTo>
                  <a:cubicBezTo>
                    <a:pt x="278" y="0"/>
                    <a:pt x="278" y="0"/>
                    <a:pt x="278" y="0"/>
                  </a:cubicBezTo>
                  <a:cubicBezTo>
                    <a:pt x="278" y="1168"/>
                    <a:pt x="278" y="1168"/>
                    <a:pt x="278" y="1168"/>
                  </a:cubicBezTo>
                  <a:cubicBezTo>
                    <a:pt x="278" y="1169"/>
                    <a:pt x="278" y="1170"/>
                    <a:pt x="278" y="1170"/>
                  </a:cubicBezTo>
                  <a:cubicBezTo>
                    <a:pt x="278" y="1171"/>
                    <a:pt x="278" y="1172"/>
                    <a:pt x="278" y="1172"/>
                  </a:cubicBezTo>
                  <a:cubicBezTo>
                    <a:pt x="278" y="1172"/>
                    <a:pt x="278" y="1173"/>
                    <a:pt x="278" y="1173"/>
                  </a:cubicBezTo>
                  <a:cubicBezTo>
                    <a:pt x="277" y="1173"/>
                    <a:pt x="277" y="1174"/>
                    <a:pt x="277" y="1175"/>
                  </a:cubicBezTo>
                  <a:cubicBezTo>
                    <a:pt x="277" y="1175"/>
                    <a:pt x="277" y="1175"/>
                    <a:pt x="277" y="1175"/>
                  </a:cubicBezTo>
                  <a:cubicBezTo>
                    <a:pt x="277" y="1176"/>
                    <a:pt x="277" y="1176"/>
                    <a:pt x="276" y="1177"/>
                  </a:cubicBezTo>
                  <a:cubicBezTo>
                    <a:pt x="276" y="1177"/>
                    <a:pt x="276" y="1177"/>
                    <a:pt x="276" y="1177"/>
                  </a:cubicBezTo>
                  <a:cubicBezTo>
                    <a:pt x="276" y="1178"/>
                    <a:pt x="276" y="1178"/>
                    <a:pt x="275" y="1179"/>
                  </a:cubicBezTo>
                  <a:cubicBezTo>
                    <a:pt x="275" y="1179"/>
                    <a:pt x="275" y="1179"/>
                    <a:pt x="275" y="1179"/>
                  </a:cubicBezTo>
                  <a:cubicBezTo>
                    <a:pt x="275" y="1180"/>
                    <a:pt x="275" y="1180"/>
                    <a:pt x="274" y="1181"/>
                  </a:cubicBezTo>
                  <a:cubicBezTo>
                    <a:pt x="274" y="1181"/>
                    <a:pt x="274" y="1181"/>
                    <a:pt x="274" y="1181"/>
                  </a:cubicBezTo>
                  <a:cubicBezTo>
                    <a:pt x="274" y="1182"/>
                    <a:pt x="273" y="1182"/>
                    <a:pt x="273" y="1183"/>
                  </a:cubicBezTo>
                  <a:cubicBezTo>
                    <a:pt x="273" y="1183"/>
                    <a:pt x="273" y="1183"/>
                    <a:pt x="273" y="1183"/>
                  </a:cubicBezTo>
                  <a:cubicBezTo>
                    <a:pt x="272" y="1184"/>
                    <a:pt x="272" y="1184"/>
                    <a:pt x="271" y="1185"/>
                  </a:cubicBezTo>
                  <a:cubicBezTo>
                    <a:pt x="271" y="1185"/>
                    <a:pt x="271" y="1185"/>
                    <a:pt x="271" y="1185"/>
                  </a:cubicBezTo>
                  <a:cubicBezTo>
                    <a:pt x="0" y="1456"/>
                    <a:pt x="0" y="1456"/>
                    <a:pt x="0" y="1456"/>
                  </a:cubicBezTo>
                  <a:cubicBezTo>
                    <a:pt x="78" y="1456"/>
                    <a:pt x="78" y="1456"/>
                    <a:pt x="78" y="1456"/>
                  </a:cubicBezTo>
                  <a:cubicBezTo>
                    <a:pt x="78" y="1443"/>
                    <a:pt x="89" y="1432"/>
                    <a:pt x="102" y="1432"/>
                  </a:cubicBezTo>
                  <a:close/>
                  <a:moveTo>
                    <a:pt x="102" y="1432"/>
                  </a:moveTo>
                  <a:cubicBezTo>
                    <a:pt x="102" y="1432"/>
                    <a:pt x="102" y="1432"/>
                    <a:pt x="102" y="143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12" name="Freeform 296">
              <a:extLst>
                <a:ext uri="{FF2B5EF4-FFF2-40B4-BE49-F238E27FC236}">
                  <a16:creationId xmlns:a16="http://schemas.microsoft.com/office/drawing/2014/main" id="{0C0E6F86-70CD-40F1-A8A4-8CC94EA623CE}"/>
                </a:ext>
              </a:extLst>
            </p:cNvPr>
            <p:cNvSpPr>
              <a:spLocks noEditPoints="1"/>
            </p:cNvSpPr>
            <p:nvPr/>
          </p:nvSpPr>
          <p:spPr bwMode="auto">
            <a:xfrm>
              <a:off x="10217151" y="6343650"/>
              <a:ext cx="127000" cy="125413"/>
            </a:xfrm>
            <a:custGeom>
              <a:avLst/>
              <a:gdLst>
                <a:gd name="T0" fmla="*/ 0 w 80"/>
                <a:gd name="T1" fmla="*/ 0 h 79"/>
                <a:gd name="T2" fmla="*/ 0 w 80"/>
                <a:gd name="T3" fmla="*/ 79 h 79"/>
                <a:gd name="T4" fmla="*/ 80 w 80"/>
                <a:gd name="T5" fmla="*/ 0 h 79"/>
                <a:gd name="T6" fmla="*/ 0 w 80"/>
                <a:gd name="T7" fmla="*/ 0 h 79"/>
                <a:gd name="T8" fmla="*/ 0 w 80"/>
                <a:gd name="T9" fmla="*/ 0 h 79"/>
                <a:gd name="T10" fmla="*/ 0 w 80"/>
                <a:gd name="T11" fmla="*/ 0 h 79"/>
              </a:gdLst>
              <a:ahLst/>
              <a:cxnLst>
                <a:cxn ang="0">
                  <a:pos x="T0" y="T1"/>
                </a:cxn>
                <a:cxn ang="0">
                  <a:pos x="T2" y="T3"/>
                </a:cxn>
                <a:cxn ang="0">
                  <a:pos x="T4" y="T5"/>
                </a:cxn>
                <a:cxn ang="0">
                  <a:pos x="T6" y="T7"/>
                </a:cxn>
                <a:cxn ang="0">
                  <a:pos x="T8" y="T9"/>
                </a:cxn>
                <a:cxn ang="0">
                  <a:pos x="T10" y="T11"/>
                </a:cxn>
              </a:cxnLst>
              <a:rect l="0" t="0" r="r" b="b"/>
              <a:pathLst>
                <a:path w="80" h="79">
                  <a:moveTo>
                    <a:pt x="0" y="0"/>
                  </a:moveTo>
                  <a:lnTo>
                    <a:pt x="0" y="79"/>
                  </a:lnTo>
                  <a:lnTo>
                    <a:pt x="80" y="0"/>
                  </a:lnTo>
                  <a:lnTo>
                    <a:pt x="0" y="0"/>
                  </a:lnTo>
                  <a:close/>
                  <a:moveTo>
                    <a:pt x="0" y="0"/>
                  </a:move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13" name="Freeform 297">
              <a:extLst>
                <a:ext uri="{FF2B5EF4-FFF2-40B4-BE49-F238E27FC236}">
                  <a16:creationId xmlns:a16="http://schemas.microsoft.com/office/drawing/2014/main" id="{5F0EE44C-3B9B-40D8-B75C-5CC574BFC38E}"/>
                </a:ext>
              </a:extLst>
            </p:cNvPr>
            <p:cNvSpPr>
              <a:spLocks noEditPoints="1"/>
            </p:cNvSpPr>
            <p:nvPr/>
          </p:nvSpPr>
          <p:spPr bwMode="auto">
            <a:xfrm>
              <a:off x="10217151" y="6343650"/>
              <a:ext cx="127000" cy="125413"/>
            </a:xfrm>
            <a:custGeom>
              <a:avLst/>
              <a:gdLst>
                <a:gd name="T0" fmla="*/ 0 w 80"/>
                <a:gd name="T1" fmla="*/ 0 h 79"/>
                <a:gd name="T2" fmla="*/ 0 w 80"/>
                <a:gd name="T3" fmla="*/ 79 h 79"/>
                <a:gd name="T4" fmla="*/ 80 w 80"/>
                <a:gd name="T5" fmla="*/ 0 h 79"/>
                <a:gd name="T6" fmla="*/ 0 w 80"/>
                <a:gd name="T7" fmla="*/ 0 h 79"/>
                <a:gd name="T8" fmla="*/ 0 w 80"/>
                <a:gd name="T9" fmla="*/ 0 h 79"/>
                <a:gd name="T10" fmla="*/ 0 w 80"/>
                <a:gd name="T11" fmla="*/ 0 h 79"/>
              </a:gdLst>
              <a:ahLst/>
              <a:cxnLst>
                <a:cxn ang="0">
                  <a:pos x="T0" y="T1"/>
                </a:cxn>
                <a:cxn ang="0">
                  <a:pos x="T2" y="T3"/>
                </a:cxn>
                <a:cxn ang="0">
                  <a:pos x="T4" y="T5"/>
                </a:cxn>
                <a:cxn ang="0">
                  <a:pos x="T6" y="T7"/>
                </a:cxn>
                <a:cxn ang="0">
                  <a:pos x="T8" y="T9"/>
                </a:cxn>
                <a:cxn ang="0">
                  <a:pos x="T10" y="T11"/>
                </a:cxn>
              </a:cxnLst>
              <a:rect l="0" t="0" r="r" b="b"/>
              <a:pathLst>
                <a:path w="80" h="79">
                  <a:moveTo>
                    <a:pt x="0" y="0"/>
                  </a:moveTo>
                  <a:lnTo>
                    <a:pt x="0" y="79"/>
                  </a:lnTo>
                  <a:lnTo>
                    <a:pt x="80" y="0"/>
                  </a:lnTo>
                  <a:lnTo>
                    <a:pt x="0" y="0"/>
                  </a:lnTo>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4" name="Freeform 298">
              <a:extLst>
                <a:ext uri="{FF2B5EF4-FFF2-40B4-BE49-F238E27FC236}">
                  <a16:creationId xmlns:a16="http://schemas.microsoft.com/office/drawing/2014/main" id="{1B5D9121-6FC9-4ECF-A969-C95747522D5C}"/>
                </a:ext>
              </a:extLst>
            </p:cNvPr>
            <p:cNvSpPr>
              <a:spLocks noEditPoints="1"/>
            </p:cNvSpPr>
            <p:nvPr/>
          </p:nvSpPr>
          <p:spPr bwMode="auto">
            <a:xfrm>
              <a:off x="9883776" y="5856288"/>
              <a:ext cx="28575" cy="633413"/>
            </a:xfrm>
            <a:custGeom>
              <a:avLst/>
              <a:gdLst>
                <a:gd name="T0" fmla="*/ 24 w 48"/>
                <a:gd name="T1" fmla="*/ 0 h 1040"/>
                <a:gd name="T2" fmla="*/ 0 w 48"/>
                <a:gd name="T3" fmla="*/ 24 h 1040"/>
                <a:gd name="T4" fmla="*/ 0 w 48"/>
                <a:gd name="T5" fmla="*/ 1040 h 1040"/>
                <a:gd name="T6" fmla="*/ 48 w 48"/>
                <a:gd name="T7" fmla="*/ 1040 h 1040"/>
                <a:gd name="T8" fmla="*/ 48 w 48"/>
                <a:gd name="T9" fmla="*/ 24 h 1040"/>
                <a:gd name="T10" fmla="*/ 24 w 48"/>
                <a:gd name="T11" fmla="*/ 0 h 1040"/>
                <a:gd name="T12" fmla="*/ 24 w 48"/>
                <a:gd name="T13" fmla="*/ 0 h 1040"/>
                <a:gd name="T14" fmla="*/ 24 w 48"/>
                <a:gd name="T15" fmla="*/ 0 h 10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040">
                  <a:moveTo>
                    <a:pt x="24" y="0"/>
                  </a:moveTo>
                  <a:cubicBezTo>
                    <a:pt x="11" y="0"/>
                    <a:pt x="0" y="11"/>
                    <a:pt x="0" y="24"/>
                  </a:cubicBezTo>
                  <a:cubicBezTo>
                    <a:pt x="0" y="1040"/>
                    <a:pt x="0" y="1040"/>
                    <a:pt x="0" y="1040"/>
                  </a:cubicBezTo>
                  <a:cubicBezTo>
                    <a:pt x="48" y="1040"/>
                    <a:pt x="48" y="1040"/>
                    <a:pt x="48" y="1040"/>
                  </a:cubicBezTo>
                  <a:cubicBezTo>
                    <a:pt x="48" y="24"/>
                    <a:pt x="48" y="24"/>
                    <a:pt x="48" y="24"/>
                  </a:cubicBezTo>
                  <a:cubicBezTo>
                    <a:pt x="48" y="11"/>
                    <a:pt x="37" y="0"/>
                    <a:pt x="24" y="0"/>
                  </a:cubicBezTo>
                  <a:close/>
                  <a:moveTo>
                    <a:pt x="24" y="0"/>
                  </a:moveTo>
                  <a:cubicBezTo>
                    <a:pt x="24" y="0"/>
                    <a:pt x="24" y="0"/>
                    <a:pt x="24" y="0"/>
                  </a:cubicBezTo>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15" name="Freeform 299">
              <a:extLst>
                <a:ext uri="{FF2B5EF4-FFF2-40B4-BE49-F238E27FC236}">
                  <a16:creationId xmlns:a16="http://schemas.microsoft.com/office/drawing/2014/main" id="{B5B94FD3-60CD-4813-ABB5-99B866DA6847}"/>
                </a:ext>
              </a:extLst>
            </p:cNvPr>
            <p:cNvSpPr>
              <a:spLocks noEditPoints="1"/>
            </p:cNvSpPr>
            <p:nvPr/>
          </p:nvSpPr>
          <p:spPr bwMode="auto">
            <a:xfrm>
              <a:off x="9883776" y="5632450"/>
              <a:ext cx="28575" cy="195263"/>
            </a:xfrm>
            <a:custGeom>
              <a:avLst/>
              <a:gdLst>
                <a:gd name="T0" fmla="*/ 24 w 48"/>
                <a:gd name="T1" fmla="*/ 320 h 320"/>
                <a:gd name="T2" fmla="*/ 48 w 48"/>
                <a:gd name="T3" fmla="*/ 296 h 320"/>
                <a:gd name="T4" fmla="*/ 48 w 48"/>
                <a:gd name="T5" fmla="*/ 0 h 320"/>
                <a:gd name="T6" fmla="*/ 0 w 48"/>
                <a:gd name="T7" fmla="*/ 0 h 320"/>
                <a:gd name="T8" fmla="*/ 0 w 48"/>
                <a:gd name="T9" fmla="*/ 296 h 320"/>
                <a:gd name="T10" fmla="*/ 24 w 48"/>
                <a:gd name="T11" fmla="*/ 320 h 320"/>
                <a:gd name="T12" fmla="*/ 24 w 48"/>
                <a:gd name="T13" fmla="*/ 320 h 320"/>
                <a:gd name="T14" fmla="*/ 24 w 48"/>
                <a:gd name="T15" fmla="*/ 320 h 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20">
                  <a:moveTo>
                    <a:pt x="24" y="320"/>
                  </a:moveTo>
                  <a:cubicBezTo>
                    <a:pt x="37" y="320"/>
                    <a:pt x="48" y="309"/>
                    <a:pt x="48" y="296"/>
                  </a:cubicBezTo>
                  <a:cubicBezTo>
                    <a:pt x="48" y="0"/>
                    <a:pt x="48" y="0"/>
                    <a:pt x="48" y="0"/>
                  </a:cubicBezTo>
                  <a:cubicBezTo>
                    <a:pt x="0" y="0"/>
                    <a:pt x="0" y="0"/>
                    <a:pt x="0" y="0"/>
                  </a:cubicBezTo>
                  <a:cubicBezTo>
                    <a:pt x="0" y="296"/>
                    <a:pt x="0" y="296"/>
                    <a:pt x="0" y="296"/>
                  </a:cubicBezTo>
                  <a:cubicBezTo>
                    <a:pt x="0" y="309"/>
                    <a:pt x="11" y="320"/>
                    <a:pt x="24" y="320"/>
                  </a:cubicBezTo>
                  <a:close/>
                  <a:moveTo>
                    <a:pt x="24" y="320"/>
                  </a:moveTo>
                  <a:cubicBezTo>
                    <a:pt x="24" y="320"/>
                    <a:pt x="24" y="320"/>
                    <a:pt x="24" y="320"/>
                  </a:cubicBezTo>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16" name="Freeform 300">
              <a:extLst>
                <a:ext uri="{FF2B5EF4-FFF2-40B4-BE49-F238E27FC236}">
                  <a16:creationId xmlns:a16="http://schemas.microsoft.com/office/drawing/2014/main" id="{50DF90EC-726A-4C56-8D99-669491572C43}"/>
                </a:ext>
              </a:extLst>
            </p:cNvPr>
            <p:cNvSpPr>
              <a:spLocks noEditPoints="1"/>
            </p:cNvSpPr>
            <p:nvPr/>
          </p:nvSpPr>
          <p:spPr bwMode="auto">
            <a:xfrm>
              <a:off x="10271126" y="5603875"/>
              <a:ext cx="201613" cy="914400"/>
            </a:xfrm>
            <a:custGeom>
              <a:avLst/>
              <a:gdLst>
                <a:gd name="T0" fmla="*/ 304 w 328"/>
                <a:gd name="T1" fmla="*/ 0 h 1504"/>
                <a:gd name="T2" fmla="*/ 272 w 328"/>
                <a:gd name="T3" fmla="*/ 0 h 1504"/>
                <a:gd name="T4" fmla="*/ 248 w 328"/>
                <a:gd name="T5" fmla="*/ 24 h 1504"/>
                <a:gd name="T6" fmla="*/ 272 w 328"/>
                <a:gd name="T7" fmla="*/ 48 h 1504"/>
                <a:gd name="T8" fmla="*/ 280 w 328"/>
                <a:gd name="T9" fmla="*/ 48 h 1504"/>
                <a:gd name="T10" fmla="*/ 280 w 328"/>
                <a:gd name="T11" fmla="*/ 1456 h 1504"/>
                <a:gd name="T12" fmla="*/ 24 w 328"/>
                <a:gd name="T13" fmla="*/ 1456 h 1504"/>
                <a:gd name="T14" fmla="*/ 0 w 328"/>
                <a:gd name="T15" fmla="*/ 1480 h 1504"/>
                <a:gd name="T16" fmla="*/ 24 w 328"/>
                <a:gd name="T17" fmla="*/ 1504 h 1504"/>
                <a:gd name="T18" fmla="*/ 304 w 328"/>
                <a:gd name="T19" fmla="*/ 1504 h 1504"/>
                <a:gd name="T20" fmla="*/ 328 w 328"/>
                <a:gd name="T21" fmla="*/ 1480 h 1504"/>
                <a:gd name="T22" fmla="*/ 328 w 328"/>
                <a:gd name="T23" fmla="*/ 24 h 1504"/>
                <a:gd name="T24" fmla="*/ 304 w 328"/>
                <a:gd name="T25" fmla="*/ 0 h 1504"/>
                <a:gd name="T26" fmla="*/ 304 w 328"/>
                <a:gd name="T27" fmla="*/ 0 h 1504"/>
                <a:gd name="T28" fmla="*/ 304 w 328"/>
                <a:gd name="T29" fmla="*/ 0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8" h="1504">
                  <a:moveTo>
                    <a:pt x="304" y="0"/>
                  </a:moveTo>
                  <a:cubicBezTo>
                    <a:pt x="272" y="0"/>
                    <a:pt x="272" y="0"/>
                    <a:pt x="272" y="0"/>
                  </a:cubicBezTo>
                  <a:cubicBezTo>
                    <a:pt x="259" y="0"/>
                    <a:pt x="248" y="11"/>
                    <a:pt x="248" y="24"/>
                  </a:cubicBezTo>
                  <a:cubicBezTo>
                    <a:pt x="248" y="37"/>
                    <a:pt x="259" y="48"/>
                    <a:pt x="272" y="48"/>
                  </a:cubicBezTo>
                  <a:cubicBezTo>
                    <a:pt x="280" y="48"/>
                    <a:pt x="280" y="48"/>
                    <a:pt x="280" y="48"/>
                  </a:cubicBezTo>
                  <a:cubicBezTo>
                    <a:pt x="280" y="1456"/>
                    <a:pt x="280" y="1456"/>
                    <a:pt x="280" y="1456"/>
                  </a:cubicBezTo>
                  <a:cubicBezTo>
                    <a:pt x="24" y="1456"/>
                    <a:pt x="24" y="1456"/>
                    <a:pt x="24" y="1456"/>
                  </a:cubicBezTo>
                  <a:cubicBezTo>
                    <a:pt x="11" y="1456"/>
                    <a:pt x="0" y="1467"/>
                    <a:pt x="0" y="1480"/>
                  </a:cubicBezTo>
                  <a:cubicBezTo>
                    <a:pt x="0" y="1493"/>
                    <a:pt x="11" y="1504"/>
                    <a:pt x="24" y="1504"/>
                  </a:cubicBezTo>
                  <a:cubicBezTo>
                    <a:pt x="304" y="1504"/>
                    <a:pt x="304" y="1504"/>
                    <a:pt x="304" y="1504"/>
                  </a:cubicBezTo>
                  <a:cubicBezTo>
                    <a:pt x="317" y="1504"/>
                    <a:pt x="328" y="1493"/>
                    <a:pt x="328" y="1480"/>
                  </a:cubicBezTo>
                  <a:cubicBezTo>
                    <a:pt x="328" y="24"/>
                    <a:pt x="328" y="24"/>
                    <a:pt x="328" y="24"/>
                  </a:cubicBezTo>
                  <a:cubicBezTo>
                    <a:pt x="328" y="11"/>
                    <a:pt x="317" y="0"/>
                    <a:pt x="304" y="0"/>
                  </a:cubicBezTo>
                  <a:close/>
                  <a:moveTo>
                    <a:pt x="304" y="0"/>
                  </a:moveTo>
                  <a:cubicBezTo>
                    <a:pt x="304" y="0"/>
                    <a:pt x="304" y="0"/>
                    <a:pt x="304" y="0"/>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7" name="Freeform 301">
              <a:extLst>
                <a:ext uri="{FF2B5EF4-FFF2-40B4-BE49-F238E27FC236}">
                  <a16:creationId xmlns:a16="http://schemas.microsoft.com/office/drawing/2014/main" id="{55C5E5F2-41F3-4BB8-B8AB-F5DAC0865F2A}"/>
                </a:ext>
              </a:extLst>
            </p:cNvPr>
            <p:cNvSpPr>
              <a:spLocks noEditPoints="1"/>
            </p:cNvSpPr>
            <p:nvPr/>
          </p:nvSpPr>
          <p:spPr bwMode="auto">
            <a:xfrm>
              <a:off x="10502901" y="5603875"/>
              <a:ext cx="49213" cy="914400"/>
            </a:xfrm>
            <a:custGeom>
              <a:avLst/>
              <a:gdLst>
                <a:gd name="T0" fmla="*/ 56 w 80"/>
                <a:gd name="T1" fmla="*/ 0 h 1504"/>
                <a:gd name="T2" fmla="*/ 24 w 80"/>
                <a:gd name="T3" fmla="*/ 0 h 1504"/>
                <a:gd name="T4" fmla="*/ 0 w 80"/>
                <a:gd name="T5" fmla="*/ 24 h 1504"/>
                <a:gd name="T6" fmla="*/ 24 w 80"/>
                <a:gd name="T7" fmla="*/ 48 h 1504"/>
                <a:gd name="T8" fmla="*/ 32 w 80"/>
                <a:gd name="T9" fmla="*/ 48 h 1504"/>
                <a:gd name="T10" fmla="*/ 32 w 80"/>
                <a:gd name="T11" fmla="*/ 1456 h 1504"/>
                <a:gd name="T12" fmla="*/ 24 w 80"/>
                <a:gd name="T13" fmla="*/ 1456 h 1504"/>
                <a:gd name="T14" fmla="*/ 0 w 80"/>
                <a:gd name="T15" fmla="*/ 1480 h 1504"/>
                <a:gd name="T16" fmla="*/ 24 w 80"/>
                <a:gd name="T17" fmla="*/ 1504 h 1504"/>
                <a:gd name="T18" fmla="*/ 56 w 80"/>
                <a:gd name="T19" fmla="*/ 1504 h 1504"/>
                <a:gd name="T20" fmla="*/ 80 w 80"/>
                <a:gd name="T21" fmla="*/ 1480 h 1504"/>
                <a:gd name="T22" fmla="*/ 80 w 80"/>
                <a:gd name="T23" fmla="*/ 24 h 1504"/>
                <a:gd name="T24" fmla="*/ 56 w 80"/>
                <a:gd name="T25" fmla="*/ 0 h 1504"/>
                <a:gd name="T26" fmla="*/ 56 w 80"/>
                <a:gd name="T27" fmla="*/ 0 h 1504"/>
                <a:gd name="T28" fmla="*/ 56 w 80"/>
                <a:gd name="T29" fmla="*/ 0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504">
                  <a:moveTo>
                    <a:pt x="56" y="0"/>
                  </a:moveTo>
                  <a:cubicBezTo>
                    <a:pt x="24" y="0"/>
                    <a:pt x="24" y="0"/>
                    <a:pt x="24" y="0"/>
                  </a:cubicBezTo>
                  <a:cubicBezTo>
                    <a:pt x="11" y="0"/>
                    <a:pt x="0" y="11"/>
                    <a:pt x="0" y="24"/>
                  </a:cubicBezTo>
                  <a:cubicBezTo>
                    <a:pt x="0" y="37"/>
                    <a:pt x="11" y="48"/>
                    <a:pt x="24" y="48"/>
                  </a:cubicBezTo>
                  <a:cubicBezTo>
                    <a:pt x="32" y="48"/>
                    <a:pt x="32" y="48"/>
                    <a:pt x="32" y="48"/>
                  </a:cubicBezTo>
                  <a:cubicBezTo>
                    <a:pt x="32" y="1456"/>
                    <a:pt x="32" y="1456"/>
                    <a:pt x="32" y="1456"/>
                  </a:cubicBezTo>
                  <a:cubicBezTo>
                    <a:pt x="24" y="1456"/>
                    <a:pt x="24" y="1456"/>
                    <a:pt x="24" y="1456"/>
                  </a:cubicBezTo>
                  <a:cubicBezTo>
                    <a:pt x="11" y="1456"/>
                    <a:pt x="0" y="1467"/>
                    <a:pt x="0" y="1480"/>
                  </a:cubicBezTo>
                  <a:cubicBezTo>
                    <a:pt x="0" y="1493"/>
                    <a:pt x="11" y="1504"/>
                    <a:pt x="24" y="1504"/>
                  </a:cubicBezTo>
                  <a:cubicBezTo>
                    <a:pt x="56" y="1504"/>
                    <a:pt x="56" y="1504"/>
                    <a:pt x="56" y="1504"/>
                  </a:cubicBezTo>
                  <a:cubicBezTo>
                    <a:pt x="69" y="1504"/>
                    <a:pt x="80" y="1493"/>
                    <a:pt x="80" y="1480"/>
                  </a:cubicBezTo>
                  <a:cubicBezTo>
                    <a:pt x="80" y="24"/>
                    <a:pt x="80" y="24"/>
                    <a:pt x="80" y="24"/>
                  </a:cubicBezTo>
                  <a:cubicBezTo>
                    <a:pt x="80" y="11"/>
                    <a:pt x="69" y="0"/>
                    <a:pt x="56" y="0"/>
                  </a:cubicBezTo>
                  <a:close/>
                  <a:moveTo>
                    <a:pt x="56" y="0"/>
                  </a:moveTo>
                  <a:cubicBezTo>
                    <a:pt x="56" y="0"/>
                    <a:pt x="56" y="0"/>
                    <a:pt x="56" y="0"/>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8" name="Freeform 302">
              <a:extLst>
                <a:ext uri="{FF2B5EF4-FFF2-40B4-BE49-F238E27FC236}">
                  <a16:creationId xmlns:a16="http://schemas.microsoft.com/office/drawing/2014/main" id="{C937FF81-AD35-4D9B-A75F-514BD5A2BBC8}"/>
                </a:ext>
              </a:extLst>
            </p:cNvPr>
            <p:cNvSpPr>
              <a:spLocks noEditPoints="1"/>
            </p:cNvSpPr>
            <p:nvPr/>
          </p:nvSpPr>
          <p:spPr bwMode="auto">
            <a:xfrm>
              <a:off x="9656763" y="6280150"/>
              <a:ext cx="128588" cy="28575"/>
            </a:xfrm>
            <a:custGeom>
              <a:avLst/>
              <a:gdLst>
                <a:gd name="T0" fmla="*/ 104 w 208"/>
                <a:gd name="T1" fmla="*/ 48 h 48"/>
                <a:gd name="T2" fmla="*/ 104 w 208"/>
                <a:gd name="T3" fmla="*/ 48 h 48"/>
                <a:gd name="T4" fmla="*/ 104 w 208"/>
                <a:gd name="T5" fmla="*/ 48 h 48"/>
                <a:gd name="T6" fmla="*/ 184 w 208"/>
                <a:gd name="T7" fmla="*/ 48 h 48"/>
                <a:gd name="T8" fmla="*/ 208 w 208"/>
                <a:gd name="T9" fmla="*/ 24 h 48"/>
                <a:gd name="T10" fmla="*/ 184 w 208"/>
                <a:gd name="T11" fmla="*/ 0 h 48"/>
                <a:gd name="T12" fmla="*/ 24 w 208"/>
                <a:gd name="T13" fmla="*/ 0 h 48"/>
                <a:gd name="T14" fmla="*/ 0 w 208"/>
                <a:gd name="T15" fmla="*/ 24 h 48"/>
                <a:gd name="T16" fmla="*/ 24 w 208"/>
                <a:gd name="T17" fmla="*/ 48 h 48"/>
                <a:gd name="T18" fmla="*/ 104 w 208"/>
                <a:gd name="T19" fmla="*/ 48 h 48"/>
                <a:gd name="T20" fmla="*/ 104 w 208"/>
                <a:gd name="T21" fmla="*/ 48 h 48"/>
                <a:gd name="T22" fmla="*/ 104 w 208"/>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48">
                  <a:moveTo>
                    <a:pt x="104" y="48"/>
                  </a:moveTo>
                  <a:cubicBezTo>
                    <a:pt x="104" y="48"/>
                    <a:pt x="104" y="48"/>
                    <a:pt x="104" y="48"/>
                  </a:cubicBezTo>
                  <a:cubicBezTo>
                    <a:pt x="104" y="48"/>
                    <a:pt x="104" y="48"/>
                    <a:pt x="104" y="48"/>
                  </a:cubicBezTo>
                  <a:cubicBezTo>
                    <a:pt x="184" y="48"/>
                    <a:pt x="184" y="48"/>
                    <a:pt x="184" y="48"/>
                  </a:cubicBezTo>
                  <a:cubicBezTo>
                    <a:pt x="197" y="48"/>
                    <a:pt x="208" y="37"/>
                    <a:pt x="208" y="24"/>
                  </a:cubicBezTo>
                  <a:cubicBezTo>
                    <a:pt x="208" y="11"/>
                    <a:pt x="197" y="0"/>
                    <a:pt x="184" y="0"/>
                  </a:cubicBezTo>
                  <a:cubicBezTo>
                    <a:pt x="24" y="0"/>
                    <a:pt x="24" y="0"/>
                    <a:pt x="24" y="0"/>
                  </a:cubicBezTo>
                  <a:cubicBezTo>
                    <a:pt x="11" y="0"/>
                    <a:pt x="0" y="11"/>
                    <a:pt x="0" y="24"/>
                  </a:cubicBezTo>
                  <a:cubicBezTo>
                    <a:pt x="0" y="37"/>
                    <a:pt x="11" y="48"/>
                    <a:pt x="24" y="48"/>
                  </a:cubicBezTo>
                  <a:lnTo>
                    <a:pt x="104" y="48"/>
                  </a:lnTo>
                  <a:close/>
                  <a:moveTo>
                    <a:pt x="104" y="48"/>
                  </a:moveTo>
                  <a:cubicBezTo>
                    <a:pt x="104" y="48"/>
                    <a:pt x="104" y="48"/>
                    <a:pt x="104"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19" name="Freeform 303">
              <a:extLst>
                <a:ext uri="{FF2B5EF4-FFF2-40B4-BE49-F238E27FC236}">
                  <a16:creationId xmlns:a16="http://schemas.microsoft.com/office/drawing/2014/main" id="{490675BD-7030-48FC-8C50-5BE6B2F0761B}"/>
                </a:ext>
              </a:extLst>
            </p:cNvPr>
            <p:cNvSpPr>
              <a:spLocks noEditPoints="1"/>
            </p:cNvSpPr>
            <p:nvPr/>
          </p:nvSpPr>
          <p:spPr bwMode="auto">
            <a:xfrm>
              <a:off x="9656763" y="6046788"/>
              <a:ext cx="128588" cy="28575"/>
            </a:xfrm>
            <a:custGeom>
              <a:avLst/>
              <a:gdLst>
                <a:gd name="T0" fmla="*/ 184 w 208"/>
                <a:gd name="T1" fmla="*/ 48 h 48"/>
                <a:gd name="T2" fmla="*/ 208 w 208"/>
                <a:gd name="T3" fmla="*/ 24 h 48"/>
                <a:gd name="T4" fmla="*/ 184 w 208"/>
                <a:gd name="T5" fmla="*/ 0 h 48"/>
                <a:gd name="T6" fmla="*/ 24 w 208"/>
                <a:gd name="T7" fmla="*/ 0 h 48"/>
                <a:gd name="T8" fmla="*/ 0 w 208"/>
                <a:gd name="T9" fmla="*/ 24 h 48"/>
                <a:gd name="T10" fmla="*/ 24 w 208"/>
                <a:gd name="T11" fmla="*/ 48 h 48"/>
                <a:gd name="T12" fmla="*/ 184 w 208"/>
                <a:gd name="T13" fmla="*/ 48 h 48"/>
                <a:gd name="T14" fmla="*/ 184 w 208"/>
                <a:gd name="T15" fmla="*/ 48 h 48"/>
                <a:gd name="T16" fmla="*/ 184 w 208"/>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48">
                  <a:moveTo>
                    <a:pt x="184" y="48"/>
                  </a:moveTo>
                  <a:cubicBezTo>
                    <a:pt x="197" y="48"/>
                    <a:pt x="208" y="37"/>
                    <a:pt x="208" y="24"/>
                  </a:cubicBezTo>
                  <a:cubicBezTo>
                    <a:pt x="208" y="11"/>
                    <a:pt x="197" y="0"/>
                    <a:pt x="184" y="0"/>
                  </a:cubicBezTo>
                  <a:cubicBezTo>
                    <a:pt x="24" y="0"/>
                    <a:pt x="24" y="0"/>
                    <a:pt x="24" y="0"/>
                  </a:cubicBezTo>
                  <a:cubicBezTo>
                    <a:pt x="11" y="0"/>
                    <a:pt x="0" y="11"/>
                    <a:pt x="0" y="24"/>
                  </a:cubicBezTo>
                  <a:cubicBezTo>
                    <a:pt x="0" y="37"/>
                    <a:pt x="11" y="48"/>
                    <a:pt x="24" y="48"/>
                  </a:cubicBezTo>
                  <a:lnTo>
                    <a:pt x="184" y="48"/>
                  </a:lnTo>
                  <a:close/>
                  <a:moveTo>
                    <a:pt x="184" y="48"/>
                  </a:moveTo>
                  <a:cubicBezTo>
                    <a:pt x="184" y="48"/>
                    <a:pt x="184" y="48"/>
                    <a:pt x="184"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20" name="Freeform 304">
              <a:extLst>
                <a:ext uri="{FF2B5EF4-FFF2-40B4-BE49-F238E27FC236}">
                  <a16:creationId xmlns:a16="http://schemas.microsoft.com/office/drawing/2014/main" id="{776F4323-8B10-495D-9AC1-82E679249B0E}"/>
                </a:ext>
              </a:extLst>
            </p:cNvPr>
            <p:cNvSpPr>
              <a:spLocks noEditPoints="1"/>
            </p:cNvSpPr>
            <p:nvPr/>
          </p:nvSpPr>
          <p:spPr bwMode="auto">
            <a:xfrm>
              <a:off x="9656763" y="5811838"/>
              <a:ext cx="128588" cy="30163"/>
            </a:xfrm>
            <a:custGeom>
              <a:avLst/>
              <a:gdLst>
                <a:gd name="T0" fmla="*/ 184 w 208"/>
                <a:gd name="T1" fmla="*/ 48 h 48"/>
                <a:gd name="T2" fmla="*/ 208 w 208"/>
                <a:gd name="T3" fmla="*/ 24 h 48"/>
                <a:gd name="T4" fmla="*/ 184 w 208"/>
                <a:gd name="T5" fmla="*/ 0 h 48"/>
                <a:gd name="T6" fmla="*/ 24 w 208"/>
                <a:gd name="T7" fmla="*/ 0 h 48"/>
                <a:gd name="T8" fmla="*/ 0 w 208"/>
                <a:gd name="T9" fmla="*/ 24 h 48"/>
                <a:gd name="T10" fmla="*/ 24 w 208"/>
                <a:gd name="T11" fmla="*/ 48 h 48"/>
                <a:gd name="T12" fmla="*/ 184 w 208"/>
                <a:gd name="T13" fmla="*/ 48 h 48"/>
                <a:gd name="T14" fmla="*/ 184 w 208"/>
                <a:gd name="T15" fmla="*/ 48 h 48"/>
                <a:gd name="T16" fmla="*/ 184 w 208"/>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48">
                  <a:moveTo>
                    <a:pt x="184" y="48"/>
                  </a:moveTo>
                  <a:cubicBezTo>
                    <a:pt x="197" y="48"/>
                    <a:pt x="208" y="37"/>
                    <a:pt x="208" y="24"/>
                  </a:cubicBezTo>
                  <a:cubicBezTo>
                    <a:pt x="208" y="11"/>
                    <a:pt x="197" y="0"/>
                    <a:pt x="184" y="0"/>
                  </a:cubicBezTo>
                  <a:cubicBezTo>
                    <a:pt x="24" y="0"/>
                    <a:pt x="24" y="0"/>
                    <a:pt x="24" y="0"/>
                  </a:cubicBezTo>
                  <a:cubicBezTo>
                    <a:pt x="11" y="0"/>
                    <a:pt x="0" y="11"/>
                    <a:pt x="0" y="24"/>
                  </a:cubicBezTo>
                  <a:cubicBezTo>
                    <a:pt x="0" y="37"/>
                    <a:pt x="11" y="48"/>
                    <a:pt x="24" y="48"/>
                  </a:cubicBezTo>
                  <a:lnTo>
                    <a:pt x="184" y="48"/>
                  </a:lnTo>
                  <a:close/>
                  <a:moveTo>
                    <a:pt x="184" y="48"/>
                  </a:moveTo>
                  <a:cubicBezTo>
                    <a:pt x="184" y="48"/>
                    <a:pt x="184" y="48"/>
                    <a:pt x="184"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21" name="Freeform 305">
              <a:extLst>
                <a:ext uri="{FF2B5EF4-FFF2-40B4-BE49-F238E27FC236}">
                  <a16:creationId xmlns:a16="http://schemas.microsoft.com/office/drawing/2014/main" id="{94F87405-2B1A-4FF3-BCF6-90CB3EF6A591}"/>
                </a:ext>
              </a:extLst>
            </p:cNvPr>
            <p:cNvSpPr>
              <a:spLocks noEditPoints="1"/>
            </p:cNvSpPr>
            <p:nvPr/>
          </p:nvSpPr>
          <p:spPr bwMode="auto">
            <a:xfrm>
              <a:off x="9628188" y="5603875"/>
              <a:ext cx="766763" cy="914400"/>
            </a:xfrm>
            <a:custGeom>
              <a:avLst/>
              <a:gdLst>
                <a:gd name="T0" fmla="*/ 1243 w 1248"/>
                <a:gd name="T1" fmla="*/ 1207 h 1504"/>
                <a:gd name="T2" fmla="*/ 1244 w 1248"/>
                <a:gd name="T3" fmla="*/ 1205 h 1504"/>
                <a:gd name="T4" fmla="*/ 1245 w 1248"/>
                <a:gd name="T5" fmla="*/ 1203 h 1504"/>
                <a:gd name="T6" fmla="*/ 1246 w 1248"/>
                <a:gd name="T7" fmla="*/ 1201 h 1504"/>
                <a:gd name="T8" fmla="*/ 1247 w 1248"/>
                <a:gd name="T9" fmla="*/ 1199 h 1504"/>
                <a:gd name="T10" fmla="*/ 1248 w 1248"/>
                <a:gd name="T11" fmla="*/ 1197 h 1504"/>
                <a:gd name="T12" fmla="*/ 1248 w 1248"/>
                <a:gd name="T13" fmla="*/ 1194 h 1504"/>
                <a:gd name="T14" fmla="*/ 1248 w 1248"/>
                <a:gd name="T15" fmla="*/ 24 h 1504"/>
                <a:gd name="T16" fmla="*/ 152 w 1248"/>
                <a:gd name="T17" fmla="*/ 0 h 1504"/>
                <a:gd name="T18" fmla="*/ 128 w 1248"/>
                <a:gd name="T19" fmla="*/ 296 h 1504"/>
                <a:gd name="T20" fmla="*/ 0 w 1248"/>
                <a:gd name="T21" fmla="*/ 368 h 1504"/>
                <a:gd name="T22" fmla="*/ 128 w 1248"/>
                <a:gd name="T23" fmla="*/ 440 h 1504"/>
                <a:gd name="T24" fmla="*/ 72 w 1248"/>
                <a:gd name="T25" fmla="*/ 680 h 1504"/>
                <a:gd name="T26" fmla="*/ 72 w 1248"/>
                <a:gd name="T27" fmla="*/ 824 h 1504"/>
                <a:gd name="T28" fmla="*/ 128 w 1248"/>
                <a:gd name="T29" fmla="*/ 1064 h 1504"/>
                <a:gd name="T30" fmla="*/ 0 w 1248"/>
                <a:gd name="T31" fmla="*/ 1136 h 1504"/>
                <a:gd name="T32" fmla="*/ 128 w 1248"/>
                <a:gd name="T33" fmla="*/ 1208 h 1504"/>
                <a:gd name="T34" fmla="*/ 152 w 1248"/>
                <a:gd name="T35" fmla="*/ 1504 h 1504"/>
                <a:gd name="T36" fmla="*/ 938 w 1248"/>
                <a:gd name="T37" fmla="*/ 1504 h 1504"/>
                <a:gd name="T38" fmla="*/ 941 w 1248"/>
                <a:gd name="T39" fmla="*/ 1504 h 1504"/>
                <a:gd name="T40" fmla="*/ 943 w 1248"/>
                <a:gd name="T41" fmla="*/ 1503 h 1504"/>
                <a:gd name="T42" fmla="*/ 945 w 1248"/>
                <a:gd name="T43" fmla="*/ 1502 h 1504"/>
                <a:gd name="T44" fmla="*/ 947 w 1248"/>
                <a:gd name="T45" fmla="*/ 1501 h 1504"/>
                <a:gd name="T46" fmla="*/ 949 w 1248"/>
                <a:gd name="T47" fmla="*/ 1500 h 1504"/>
                <a:gd name="T48" fmla="*/ 951 w 1248"/>
                <a:gd name="T49" fmla="*/ 1499 h 1504"/>
                <a:gd name="T50" fmla="*/ 953 w 1248"/>
                <a:gd name="T51" fmla="*/ 1497 h 1504"/>
                <a:gd name="T52" fmla="*/ 1241 w 1248"/>
                <a:gd name="T53" fmla="*/ 1209 h 1504"/>
                <a:gd name="T54" fmla="*/ 72 w 1248"/>
                <a:gd name="T55" fmla="*/ 1112 h 1504"/>
                <a:gd name="T56" fmla="*/ 256 w 1248"/>
                <a:gd name="T57" fmla="*/ 1136 h 1504"/>
                <a:gd name="T58" fmla="*/ 152 w 1248"/>
                <a:gd name="T59" fmla="*/ 1160 h 1504"/>
                <a:gd name="T60" fmla="*/ 152 w 1248"/>
                <a:gd name="T61" fmla="*/ 1160 h 1504"/>
                <a:gd name="T62" fmla="*/ 48 w 1248"/>
                <a:gd name="T63" fmla="*/ 1136 h 1504"/>
                <a:gd name="T64" fmla="*/ 232 w 1248"/>
                <a:gd name="T65" fmla="*/ 1208 h 1504"/>
                <a:gd name="T66" fmla="*/ 232 w 1248"/>
                <a:gd name="T67" fmla="*/ 1064 h 1504"/>
                <a:gd name="T68" fmla="*/ 176 w 1248"/>
                <a:gd name="T69" fmla="*/ 824 h 1504"/>
                <a:gd name="T70" fmla="*/ 304 w 1248"/>
                <a:gd name="T71" fmla="*/ 752 h 1504"/>
                <a:gd name="T72" fmla="*/ 176 w 1248"/>
                <a:gd name="T73" fmla="*/ 680 h 1504"/>
                <a:gd name="T74" fmla="*/ 232 w 1248"/>
                <a:gd name="T75" fmla="*/ 440 h 1504"/>
                <a:gd name="T76" fmla="*/ 232 w 1248"/>
                <a:gd name="T77" fmla="*/ 296 h 1504"/>
                <a:gd name="T78" fmla="*/ 176 w 1248"/>
                <a:gd name="T79" fmla="*/ 48 h 1504"/>
                <a:gd name="T80" fmla="*/ 1200 w 1248"/>
                <a:gd name="T81" fmla="*/ 1168 h 1504"/>
                <a:gd name="T82" fmla="*/ 912 w 1248"/>
                <a:gd name="T83" fmla="*/ 1192 h 1504"/>
                <a:gd name="T84" fmla="*/ 176 w 1248"/>
                <a:gd name="T85" fmla="*/ 1456 h 1504"/>
                <a:gd name="T86" fmla="*/ 48 w 1248"/>
                <a:gd name="T87" fmla="*/ 752 h 1504"/>
                <a:gd name="T88" fmla="*/ 232 w 1248"/>
                <a:gd name="T89" fmla="*/ 728 h 1504"/>
                <a:gd name="T90" fmla="*/ 232 w 1248"/>
                <a:gd name="T91" fmla="*/ 776 h 1504"/>
                <a:gd name="T92" fmla="*/ 48 w 1248"/>
                <a:gd name="T93" fmla="*/ 752 h 1504"/>
                <a:gd name="T94" fmla="*/ 72 w 1248"/>
                <a:gd name="T95" fmla="*/ 344 h 1504"/>
                <a:gd name="T96" fmla="*/ 256 w 1248"/>
                <a:gd name="T97" fmla="*/ 368 h 1504"/>
                <a:gd name="T98" fmla="*/ 72 w 1248"/>
                <a:gd name="T99" fmla="*/ 392 h 1504"/>
                <a:gd name="T100" fmla="*/ 960 w 1248"/>
                <a:gd name="T101" fmla="*/ 1216 h 1504"/>
                <a:gd name="T102" fmla="*/ 960 w 1248"/>
                <a:gd name="T103" fmla="*/ 1422 h 1504"/>
                <a:gd name="T104" fmla="*/ 960 w 1248"/>
                <a:gd name="T105" fmla="*/ 1216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8" h="1504">
                  <a:moveTo>
                    <a:pt x="1241" y="1209"/>
                  </a:moveTo>
                  <a:cubicBezTo>
                    <a:pt x="1242" y="1208"/>
                    <a:pt x="1242" y="1208"/>
                    <a:pt x="1243" y="1207"/>
                  </a:cubicBezTo>
                  <a:cubicBezTo>
                    <a:pt x="1243" y="1207"/>
                    <a:pt x="1243" y="1207"/>
                    <a:pt x="1243" y="1207"/>
                  </a:cubicBezTo>
                  <a:cubicBezTo>
                    <a:pt x="1243" y="1206"/>
                    <a:pt x="1244" y="1206"/>
                    <a:pt x="1244" y="1205"/>
                  </a:cubicBezTo>
                  <a:cubicBezTo>
                    <a:pt x="1244" y="1205"/>
                    <a:pt x="1244" y="1205"/>
                    <a:pt x="1244" y="1205"/>
                  </a:cubicBezTo>
                  <a:cubicBezTo>
                    <a:pt x="1245" y="1204"/>
                    <a:pt x="1245" y="1204"/>
                    <a:pt x="1245" y="1203"/>
                  </a:cubicBezTo>
                  <a:cubicBezTo>
                    <a:pt x="1245" y="1203"/>
                    <a:pt x="1245" y="1203"/>
                    <a:pt x="1245" y="1203"/>
                  </a:cubicBezTo>
                  <a:cubicBezTo>
                    <a:pt x="1246" y="1202"/>
                    <a:pt x="1246" y="1202"/>
                    <a:pt x="1246" y="1201"/>
                  </a:cubicBezTo>
                  <a:cubicBezTo>
                    <a:pt x="1246" y="1201"/>
                    <a:pt x="1246" y="1201"/>
                    <a:pt x="1246" y="1201"/>
                  </a:cubicBezTo>
                  <a:cubicBezTo>
                    <a:pt x="1247" y="1200"/>
                    <a:pt x="1247" y="1200"/>
                    <a:pt x="1247" y="1199"/>
                  </a:cubicBezTo>
                  <a:cubicBezTo>
                    <a:pt x="1247" y="1199"/>
                    <a:pt x="1247" y="1199"/>
                    <a:pt x="1247" y="1199"/>
                  </a:cubicBezTo>
                  <a:cubicBezTo>
                    <a:pt x="1247" y="1198"/>
                    <a:pt x="1247" y="1197"/>
                    <a:pt x="1248" y="1197"/>
                  </a:cubicBezTo>
                  <a:cubicBezTo>
                    <a:pt x="1248" y="1197"/>
                    <a:pt x="1248" y="1196"/>
                    <a:pt x="1248" y="1196"/>
                  </a:cubicBezTo>
                  <a:cubicBezTo>
                    <a:pt x="1248" y="1196"/>
                    <a:pt x="1248" y="1195"/>
                    <a:pt x="1248" y="1194"/>
                  </a:cubicBezTo>
                  <a:cubicBezTo>
                    <a:pt x="1248" y="1194"/>
                    <a:pt x="1248" y="1193"/>
                    <a:pt x="1248" y="1192"/>
                  </a:cubicBezTo>
                  <a:cubicBezTo>
                    <a:pt x="1248" y="24"/>
                    <a:pt x="1248" y="24"/>
                    <a:pt x="1248" y="24"/>
                  </a:cubicBezTo>
                  <a:cubicBezTo>
                    <a:pt x="1248" y="11"/>
                    <a:pt x="1237" y="0"/>
                    <a:pt x="1224" y="0"/>
                  </a:cubicBezTo>
                  <a:cubicBezTo>
                    <a:pt x="152" y="0"/>
                    <a:pt x="152" y="0"/>
                    <a:pt x="152" y="0"/>
                  </a:cubicBezTo>
                  <a:cubicBezTo>
                    <a:pt x="139" y="0"/>
                    <a:pt x="128" y="11"/>
                    <a:pt x="128" y="24"/>
                  </a:cubicBezTo>
                  <a:cubicBezTo>
                    <a:pt x="128" y="296"/>
                    <a:pt x="128" y="296"/>
                    <a:pt x="128" y="296"/>
                  </a:cubicBezTo>
                  <a:cubicBezTo>
                    <a:pt x="72" y="296"/>
                    <a:pt x="72" y="296"/>
                    <a:pt x="72" y="296"/>
                  </a:cubicBezTo>
                  <a:cubicBezTo>
                    <a:pt x="32" y="296"/>
                    <a:pt x="0" y="328"/>
                    <a:pt x="0" y="368"/>
                  </a:cubicBezTo>
                  <a:cubicBezTo>
                    <a:pt x="0" y="408"/>
                    <a:pt x="32" y="440"/>
                    <a:pt x="72" y="440"/>
                  </a:cubicBezTo>
                  <a:cubicBezTo>
                    <a:pt x="128" y="440"/>
                    <a:pt x="128" y="440"/>
                    <a:pt x="128" y="440"/>
                  </a:cubicBezTo>
                  <a:cubicBezTo>
                    <a:pt x="128" y="680"/>
                    <a:pt x="128" y="680"/>
                    <a:pt x="128" y="680"/>
                  </a:cubicBezTo>
                  <a:cubicBezTo>
                    <a:pt x="72" y="680"/>
                    <a:pt x="72" y="680"/>
                    <a:pt x="72" y="680"/>
                  </a:cubicBezTo>
                  <a:cubicBezTo>
                    <a:pt x="32" y="680"/>
                    <a:pt x="0" y="712"/>
                    <a:pt x="0" y="752"/>
                  </a:cubicBezTo>
                  <a:cubicBezTo>
                    <a:pt x="0" y="792"/>
                    <a:pt x="32" y="824"/>
                    <a:pt x="72" y="824"/>
                  </a:cubicBezTo>
                  <a:cubicBezTo>
                    <a:pt x="128" y="824"/>
                    <a:pt x="128" y="824"/>
                    <a:pt x="128" y="824"/>
                  </a:cubicBezTo>
                  <a:cubicBezTo>
                    <a:pt x="128" y="1064"/>
                    <a:pt x="128" y="1064"/>
                    <a:pt x="128" y="1064"/>
                  </a:cubicBezTo>
                  <a:cubicBezTo>
                    <a:pt x="72" y="1064"/>
                    <a:pt x="72" y="1064"/>
                    <a:pt x="72" y="1064"/>
                  </a:cubicBezTo>
                  <a:cubicBezTo>
                    <a:pt x="32" y="1064"/>
                    <a:pt x="0" y="1096"/>
                    <a:pt x="0" y="1136"/>
                  </a:cubicBezTo>
                  <a:cubicBezTo>
                    <a:pt x="0" y="1176"/>
                    <a:pt x="32" y="1208"/>
                    <a:pt x="72" y="1208"/>
                  </a:cubicBezTo>
                  <a:cubicBezTo>
                    <a:pt x="128" y="1208"/>
                    <a:pt x="128" y="1208"/>
                    <a:pt x="128" y="1208"/>
                  </a:cubicBezTo>
                  <a:cubicBezTo>
                    <a:pt x="128" y="1480"/>
                    <a:pt x="128" y="1480"/>
                    <a:pt x="128" y="1480"/>
                  </a:cubicBezTo>
                  <a:cubicBezTo>
                    <a:pt x="128" y="1493"/>
                    <a:pt x="139" y="1504"/>
                    <a:pt x="152" y="1504"/>
                  </a:cubicBezTo>
                  <a:cubicBezTo>
                    <a:pt x="936" y="1504"/>
                    <a:pt x="936" y="1504"/>
                    <a:pt x="936" y="1504"/>
                  </a:cubicBezTo>
                  <a:cubicBezTo>
                    <a:pt x="937" y="1504"/>
                    <a:pt x="938" y="1504"/>
                    <a:pt x="938" y="1504"/>
                  </a:cubicBezTo>
                  <a:cubicBezTo>
                    <a:pt x="939" y="1504"/>
                    <a:pt x="940" y="1504"/>
                    <a:pt x="940" y="1504"/>
                  </a:cubicBezTo>
                  <a:cubicBezTo>
                    <a:pt x="940" y="1504"/>
                    <a:pt x="941" y="1504"/>
                    <a:pt x="941" y="1504"/>
                  </a:cubicBezTo>
                  <a:cubicBezTo>
                    <a:pt x="941" y="1503"/>
                    <a:pt x="942" y="1503"/>
                    <a:pt x="943" y="1503"/>
                  </a:cubicBezTo>
                  <a:cubicBezTo>
                    <a:pt x="943" y="1503"/>
                    <a:pt x="943" y="1503"/>
                    <a:pt x="943" y="1503"/>
                  </a:cubicBezTo>
                  <a:cubicBezTo>
                    <a:pt x="944" y="1503"/>
                    <a:pt x="944" y="1503"/>
                    <a:pt x="945" y="1502"/>
                  </a:cubicBezTo>
                  <a:cubicBezTo>
                    <a:pt x="945" y="1502"/>
                    <a:pt x="945" y="1502"/>
                    <a:pt x="945" y="1502"/>
                  </a:cubicBezTo>
                  <a:cubicBezTo>
                    <a:pt x="946" y="1502"/>
                    <a:pt x="946" y="1502"/>
                    <a:pt x="947" y="1501"/>
                  </a:cubicBezTo>
                  <a:cubicBezTo>
                    <a:pt x="947" y="1501"/>
                    <a:pt x="947" y="1501"/>
                    <a:pt x="947" y="1501"/>
                  </a:cubicBezTo>
                  <a:cubicBezTo>
                    <a:pt x="948" y="1501"/>
                    <a:pt x="948" y="1501"/>
                    <a:pt x="949" y="1500"/>
                  </a:cubicBezTo>
                  <a:cubicBezTo>
                    <a:pt x="949" y="1500"/>
                    <a:pt x="949" y="1500"/>
                    <a:pt x="949" y="1500"/>
                  </a:cubicBezTo>
                  <a:cubicBezTo>
                    <a:pt x="950" y="1500"/>
                    <a:pt x="950" y="1499"/>
                    <a:pt x="951" y="1499"/>
                  </a:cubicBezTo>
                  <a:cubicBezTo>
                    <a:pt x="951" y="1499"/>
                    <a:pt x="951" y="1499"/>
                    <a:pt x="951" y="1499"/>
                  </a:cubicBezTo>
                  <a:cubicBezTo>
                    <a:pt x="952" y="1498"/>
                    <a:pt x="952" y="1498"/>
                    <a:pt x="953" y="1497"/>
                  </a:cubicBezTo>
                  <a:cubicBezTo>
                    <a:pt x="953" y="1497"/>
                    <a:pt x="953" y="1497"/>
                    <a:pt x="953" y="1497"/>
                  </a:cubicBezTo>
                  <a:cubicBezTo>
                    <a:pt x="1241" y="1209"/>
                    <a:pt x="1241" y="1209"/>
                    <a:pt x="1241" y="1209"/>
                  </a:cubicBezTo>
                  <a:cubicBezTo>
                    <a:pt x="1241" y="1209"/>
                    <a:pt x="1241" y="1209"/>
                    <a:pt x="1241" y="1209"/>
                  </a:cubicBezTo>
                  <a:close/>
                  <a:moveTo>
                    <a:pt x="48" y="1136"/>
                  </a:moveTo>
                  <a:cubicBezTo>
                    <a:pt x="48" y="1123"/>
                    <a:pt x="59" y="1112"/>
                    <a:pt x="72" y="1112"/>
                  </a:cubicBezTo>
                  <a:cubicBezTo>
                    <a:pt x="232" y="1112"/>
                    <a:pt x="232" y="1112"/>
                    <a:pt x="232" y="1112"/>
                  </a:cubicBezTo>
                  <a:cubicBezTo>
                    <a:pt x="245" y="1112"/>
                    <a:pt x="256" y="1123"/>
                    <a:pt x="256" y="1136"/>
                  </a:cubicBezTo>
                  <a:cubicBezTo>
                    <a:pt x="256" y="1149"/>
                    <a:pt x="245" y="1160"/>
                    <a:pt x="232" y="1160"/>
                  </a:cubicBezTo>
                  <a:cubicBezTo>
                    <a:pt x="152" y="1160"/>
                    <a:pt x="152" y="1160"/>
                    <a:pt x="152" y="1160"/>
                  </a:cubicBezTo>
                  <a:cubicBezTo>
                    <a:pt x="152" y="1160"/>
                    <a:pt x="152" y="1160"/>
                    <a:pt x="152" y="1160"/>
                  </a:cubicBezTo>
                  <a:cubicBezTo>
                    <a:pt x="152" y="1160"/>
                    <a:pt x="152" y="1160"/>
                    <a:pt x="152" y="1160"/>
                  </a:cubicBezTo>
                  <a:cubicBezTo>
                    <a:pt x="72" y="1160"/>
                    <a:pt x="72" y="1160"/>
                    <a:pt x="72" y="1160"/>
                  </a:cubicBezTo>
                  <a:cubicBezTo>
                    <a:pt x="59" y="1160"/>
                    <a:pt x="48" y="1149"/>
                    <a:pt x="48" y="1136"/>
                  </a:cubicBezTo>
                  <a:close/>
                  <a:moveTo>
                    <a:pt x="176" y="1208"/>
                  </a:moveTo>
                  <a:cubicBezTo>
                    <a:pt x="232" y="1208"/>
                    <a:pt x="232" y="1208"/>
                    <a:pt x="232" y="1208"/>
                  </a:cubicBezTo>
                  <a:cubicBezTo>
                    <a:pt x="272" y="1208"/>
                    <a:pt x="304" y="1176"/>
                    <a:pt x="304" y="1136"/>
                  </a:cubicBezTo>
                  <a:cubicBezTo>
                    <a:pt x="304" y="1096"/>
                    <a:pt x="272" y="1064"/>
                    <a:pt x="232" y="1064"/>
                  </a:cubicBezTo>
                  <a:cubicBezTo>
                    <a:pt x="176" y="1064"/>
                    <a:pt x="176" y="1064"/>
                    <a:pt x="176" y="1064"/>
                  </a:cubicBezTo>
                  <a:cubicBezTo>
                    <a:pt x="176" y="824"/>
                    <a:pt x="176" y="824"/>
                    <a:pt x="176" y="824"/>
                  </a:cubicBezTo>
                  <a:cubicBezTo>
                    <a:pt x="232" y="824"/>
                    <a:pt x="232" y="824"/>
                    <a:pt x="232" y="824"/>
                  </a:cubicBezTo>
                  <a:cubicBezTo>
                    <a:pt x="272" y="824"/>
                    <a:pt x="304" y="792"/>
                    <a:pt x="304" y="752"/>
                  </a:cubicBezTo>
                  <a:cubicBezTo>
                    <a:pt x="304" y="712"/>
                    <a:pt x="272" y="680"/>
                    <a:pt x="232" y="680"/>
                  </a:cubicBezTo>
                  <a:cubicBezTo>
                    <a:pt x="176" y="680"/>
                    <a:pt x="176" y="680"/>
                    <a:pt x="176" y="680"/>
                  </a:cubicBezTo>
                  <a:cubicBezTo>
                    <a:pt x="176" y="440"/>
                    <a:pt x="176" y="440"/>
                    <a:pt x="176" y="440"/>
                  </a:cubicBezTo>
                  <a:cubicBezTo>
                    <a:pt x="232" y="440"/>
                    <a:pt x="232" y="440"/>
                    <a:pt x="232" y="440"/>
                  </a:cubicBezTo>
                  <a:cubicBezTo>
                    <a:pt x="272" y="440"/>
                    <a:pt x="304" y="408"/>
                    <a:pt x="304" y="368"/>
                  </a:cubicBezTo>
                  <a:cubicBezTo>
                    <a:pt x="304" y="328"/>
                    <a:pt x="272" y="296"/>
                    <a:pt x="232" y="296"/>
                  </a:cubicBezTo>
                  <a:cubicBezTo>
                    <a:pt x="176" y="296"/>
                    <a:pt x="176" y="296"/>
                    <a:pt x="176" y="296"/>
                  </a:cubicBezTo>
                  <a:cubicBezTo>
                    <a:pt x="176" y="48"/>
                    <a:pt x="176" y="48"/>
                    <a:pt x="176" y="48"/>
                  </a:cubicBezTo>
                  <a:cubicBezTo>
                    <a:pt x="1200" y="48"/>
                    <a:pt x="1200" y="48"/>
                    <a:pt x="1200" y="48"/>
                  </a:cubicBezTo>
                  <a:cubicBezTo>
                    <a:pt x="1200" y="1168"/>
                    <a:pt x="1200" y="1168"/>
                    <a:pt x="1200" y="1168"/>
                  </a:cubicBezTo>
                  <a:cubicBezTo>
                    <a:pt x="936" y="1168"/>
                    <a:pt x="936" y="1168"/>
                    <a:pt x="936" y="1168"/>
                  </a:cubicBezTo>
                  <a:cubicBezTo>
                    <a:pt x="923" y="1168"/>
                    <a:pt x="912" y="1179"/>
                    <a:pt x="912" y="1192"/>
                  </a:cubicBezTo>
                  <a:cubicBezTo>
                    <a:pt x="912" y="1456"/>
                    <a:pt x="912" y="1456"/>
                    <a:pt x="912" y="1456"/>
                  </a:cubicBezTo>
                  <a:cubicBezTo>
                    <a:pt x="176" y="1456"/>
                    <a:pt x="176" y="1456"/>
                    <a:pt x="176" y="1456"/>
                  </a:cubicBezTo>
                  <a:lnTo>
                    <a:pt x="176" y="1208"/>
                  </a:lnTo>
                  <a:close/>
                  <a:moveTo>
                    <a:pt x="48" y="752"/>
                  </a:moveTo>
                  <a:cubicBezTo>
                    <a:pt x="48" y="739"/>
                    <a:pt x="59" y="728"/>
                    <a:pt x="72" y="728"/>
                  </a:cubicBezTo>
                  <a:cubicBezTo>
                    <a:pt x="232" y="728"/>
                    <a:pt x="232" y="728"/>
                    <a:pt x="232" y="728"/>
                  </a:cubicBezTo>
                  <a:cubicBezTo>
                    <a:pt x="245" y="728"/>
                    <a:pt x="256" y="739"/>
                    <a:pt x="256" y="752"/>
                  </a:cubicBezTo>
                  <a:cubicBezTo>
                    <a:pt x="256" y="765"/>
                    <a:pt x="245" y="776"/>
                    <a:pt x="232" y="776"/>
                  </a:cubicBezTo>
                  <a:cubicBezTo>
                    <a:pt x="72" y="776"/>
                    <a:pt x="72" y="776"/>
                    <a:pt x="72" y="776"/>
                  </a:cubicBezTo>
                  <a:cubicBezTo>
                    <a:pt x="59" y="776"/>
                    <a:pt x="48" y="765"/>
                    <a:pt x="48" y="752"/>
                  </a:cubicBezTo>
                  <a:close/>
                  <a:moveTo>
                    <a:pt x="48" y="368"/>
                  </a:moveTo>
                  <a:cubicBezTo>
                    <a:pt x="48" y="355"/>
                    <a:pt x="59" y="344"/>
                    <a:pt x="72" y="344"/>
                  </a:cubicBezTo>
                  <a:cubicBezTo>
                    <a:pt x="232" y="344"/>
                    <a:pt x="232" y="344"/>
                    <a:pt x="232" y="344"/>
                  </a:cubicBezTo>
                  <a:cubicBezTo>
                    <a:pt x="245" y="344"/>
                    <a:pt x="256" y="355"/>
                    <a:pt x="256" y="368"/>
                  </a:cubicBezTo>
                  <a:cubicBezTo>
                    <a:pt x="256" y="381"/>
                    <a:pt x="245" y="392"/>
                    <a:pt x="232" y="392"/>
                  </a:cubicBezTo>
                  <a:cubicBezTo>
                    <a:pt x="72" y="392"/>
                    <a:pt x="72" y="392"/>
                    <a:pt x="72" y="392"/>
                  </a:cubicBezTo>
                  <a:cubicBezTo>
                    <a:pt x="59" y="392"/>
                    <a:pt x="48" y="381"/>
                    <a:pt x="48" y="368"/>
                  </a:cubicBezTo>
                  <a:close/>
                  <a:moveTo>
                    <a:pt x="960" y="1216"/>
                  </a:moveTo>
                  <a:cubicBezTo>
                    <a:pt x="1166" y="1216"/>
                    <a:pt x="1166" y="1216"/>
                    <a:pt x="1166" y="1216"/>
                  </a:cubicBezTo>
                  <a:cubicBezTo>
                    <a:pt x="960" y="1422"/>
                    <a:pt x="960" y="1422"/>
                    <a:pt x="960" y="1422"/>
                  </a:cubicBezTo>
                  <a:lnTo>
                    <a:pt x="960" y="1216"/>
                  </a:lnTo>
                  <a:close/>
                  <a:moveTo>
                    <a:pt x="960" y="1216"/>
                  </a:moveTo>
                  <a:cubicBezTo>
                    <a:pt x="960" y="1216"/>
                    <a:pt x="960" y="1216"/>
                    <a:pt x="960" y="1216"/>
                  </a:cubicBezTo>
                </a:path>
              </a:pathLst>
            </a:custGeom>
            <a:solidFill>
              <a:srgbClr val="082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122" name="Group 54">
            <a:extLst>
              <a:ext uri="{FF2B5EF4-FFF2-40B4-BE49-F238E27FC236}">
                <a16:creationId xmlns:a16="http://schemas.microsoft.com/office/drawing/2014/main" id="{C88B01D7-DB13-412C-97C1-8F70A644E393}"/>
              </a:ext>
            </a:extLst>
          </p:cNvPr>
          <p:cNvGrpSpPr>
            <a:grpSpLocks noChangeAspect="1"/>
          </p:cNvGrpSpPr>
          <p:nvPr/>
        </p:nvGrpSpPr>
        <p:grpSpPr>
          <a:xfrm>
            <a:off x="10040119" y="5366129"/>
            <a:ext cx="554809" cy="443020"/>
            <a:chOff x="7924801" y="4241800"/>
            <a:chExt cx="6594474" cy="5265738"/>
          </a:xfrm>
        </p:grpSpPr>
        <p:sp>
          <p:nvSpPr>
            <p:cNvPr id="123" name="Freeform 33">
              <a:extLst>
                <a:ext uri="{FF2B5EF4-FFF2-40B4-BE49-F238E27FC236}">
                  <a16:creationId xmlns:a16="http://schemas.microsoft.com/office/drawing/2014/main" id="{C5C001DA-DEC3-4CE3-87BB-2A6F4669F550}"/>
                </a:ext>
              </a:extLst>
            </p:cNvPr>
            <p:cNvSpPr>
              <a:spLocks noEditPoints="1"/>
            </p:cNvSpPr>
            <p:nvPr/>
          </p:nvSpPr>
          <p:spPr bwMode="auto">
            <a:xfrm>
              <a:off x="11117263" y="4872038"/>
              <a:ext cx="209550" cy="625475"/>
            </a:xfrm>
            <a:custGeom>
              <a:avLst/>
              <a:gdLst>
                <a:gd name="T0" fmla="*/ 24 w 48"/>
                <a:gd name="T1" fmla="*/ 144 h 144"/>
                <a:gd name="T2" fmla="*/ 48 w 48"/>
                <a:gd name="T3" fmla="*/ 120 h 144"/>
                <a:gd name="T4" fmla="*/ 48 w 48"/>
                <a:gd name="T5" fmla="*/ 24 h 144"/>
                <a:gd name="T6" fmla="*/ 24 w 48"/>
                <a:gd name="T7" fmla="*/ 0 h 144"/>
                <a:gd name="T8" fmla="*/ 0 w 48"/>
                <a:gd name="T9" fmla="*/ 24 h 144"/>
                <a:gd name="T10" fmla="*/ 0 w 48"/>
                <a:gd name="T11" fmla="*/ 120 h 144"/>
                <a:gd name="T12" fmla="*/ 24 w 48"/>
                <a:gd name="T13" fmla="*/ 144 h 144"/>
                <a:gd name="T14" fmla="*/ 24 w 48"/>
                <a:gd name="T15" fmla="*/ 144 h 144"/>
                <a:gd name="T16" fmla="*/ 24 w 48"/>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44">
                  <a:moveTo>
                    <a:pt x="24" y="144"/>
                  </a:moveTo>
                  <a:cubicBezTo>
                    <a:pt x="37" y="144"/>
                    <a:pt x="48" y="133"/>
                    <a:pt x="48" y="120"/>
                  </a:cubicBezTo>
                  <a:cubicBezTo>
                    <a:pt x="48" y="24"/>
                    <a:pt x="48" y="24"/>
                    <a:pt x="48" y="24"/>
                  </a:cubicBezTo>
                  <a:cubicBezTo>
                    <a:pt x="48" y="11"/>
                    <a:pt x="37" y="0"/>
                    <a:pt x="24" y="0"/>
                  </a:cubicBezTo>
                  <a:cubicBezTo>
                    <a:pt x="11" y="0"/>
                    <a:pt x="0" y="11"/>
                    <a:pt x="0" y="24"/>
                  </a:cubicBezTo>
                  <a:cubicBezTo>
                    <a:pt x="0" y="120"/>
                    <a:pt x="0" y="120"/>
                    <a:pt x="0" y="120"/>
                  </a:cubicBezTo>
                  <a:cubicBezTo>
                    <a:pt x="0" y="133"/>
                    <a:pt x="11" y="144"/>
                    <a:pt x="24" y="144"/>
                  </a:cubicBezTo>
                  <a:close/>
                  <a:moveTo>
                    <a:pt x="24" y="144"/>
                  </a:moveTo>
                  <a:cubicBezTo>
                    <a:pt x="24" y="144"/>
                    <a:pt x="24" y="144"/>
                    <a:pt x="24" y="14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24" name="Freeform 34">
              <a:extLst>
                <a:ext uri="{FF2B5EF4-FFF2-40B4-BE49-F238E27FC236}">
                  <a16:creationId xmlns:a16="http://schemas.microsoft.com/office/drawing/2014/main" id="{4692A1FF-8EFF-4C86-AC19-73C80668DC6B}"/>
                </a:ext>
              </a:extLst>
            </p:cNvPr>
            <p:cNvSpPr>
              <a:spLocks noEditPoints="1"/>
            </p:cNvSpPr>
            <p:nvPr/>
          </p:nvSpPr>
          <p:spPr bwMode="auto">
            <a:xfrm>
              <a:off x="11117263" y="5707063"/>
              <a:ext cx="209550" cy="2887662"/>
            </a:xfrm>
            <a:custGeom>
              <a:avLst/>
              <a:gdLst>
                <a:gd name="T0" fmla="*/ 24 w 48"/>
                <a:gd name="T1" fmla="*/ 665 h 665"/>
                <a:gd name="T2" fmla="*/ 48 w 48"/>
                <a:gd name="T3" fmla="*/ 641 h 665"/>
                <a:gd name="T4" fmla="*/ 48 w 48"/>
                <a:gd name="T5" fmla="*/ 24 h 665"/>
                <a:gd name="T6" fmla="*/ 24 w 48"/>
                <a:gd name="T7" fmla="*/ 0 h 665"/>
                <a:gd name="T8" fmla="*/ 0 w 48"/>
                <a:gd name="T9" fmla="*/ 24 h 665"/>
                <a:gd name="T10" fmla="*/ 0 w 48"/>
                <a:gd name="T11" fmla="*/ 641 h 665"/>
                <a:gd name="T12" fmla="*/ 24 w 48"/>
                <a:gd name="T13" fmla="*/ 665 h 665"/>
                <a:gd name="T14" fmla="*/ 24 w 48"/>
                <a:gd name="T15" fmla="*/ 665 h 665"/>
                <a:gd name="T16" fmla="*/ 24 w 48"/>
                <a:gd name="T17" fmla="*/ 66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65">
                  <a:moveTo>
                    <a:pt x="24" y="665"/>
                  </a:moveTo>
                  <a:cubicBezTo>
                    <a:pt x="37" y="665"/>
                    <a:pt x="48" y="654"/>
                    <a:pt x="48" y="641"/>
                  </a:cubicBezTo>
                  <a:cubicBezTo>
                    <a:pt x="48" y="24"/>
                    <a:pt x="48" y="24"/>
                    <a:pt x="48" y="24"/>
                  </a:cubicBezTo>
                  <a:cubicBezTo>
                    <a:pt x="48" y="11"/>
                    <a:pt x="37" y="0"/>
                    <a:pt x="24" y="0"/>
                  </a:cubicBezTo>
                  <a:cubicBezTo>
                    <a:pt x="11" y="0"/>
                    <a:pt x="0" y="11"/>
                    <a:pt x="0" y="24"/>
                  </a:cubicBezTo>
                  <a:cubicBezTo>
                    <a:pt x="0" y="641"/>
                    <a:pt x="0" y="641"/>
                    <a:pt x="0" y="641"/>
                  </a:cubicBezTo>
                  <a:cubicBezTo>
                    <a:pt x="0" y="654"/>
                    <a:pt x="11" y="665"/>
                    <a:pt x="24" y="665"/>
                  </a:cubicBezTo>
                  <a:close/>
                  <a:moveTo>
                    <a:pt x="24" y="665"/>
                  </a:moveTo>
                  <a:cubicBezTo>
                    <a:pt x="24" y="665"/>
                    <a:pt x="24" y="665"/>
                    <a:pt x="24" y="665"/>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25" name="Freeform 35">
              <a:extLst>
                <a:ext uri="{FF2B5EF4-FFF2-40B4-BE49-F238E27FC236}">
                  <a16:creationId xmlns:a16="http://schemas.microsoft.com/office/drawing/2014/main" id="{1D1923E8-5866-4E34-896C-8A4E8C85EDC5}"/>
                </a:ext>
              </a:extLst>
            </p:cNvPr>
            <p:cNvSpPr>
              <a:spLocks noEditPoints="1"/>
            </p:cNvSpPr>
            <p:nvPr/>
          </p:nvSpPr>
          <p:spPr bwMode="auto">
            <a:xfrm>
              <a:off x="7924801" y="4659313"/>
              <a:ext cx="6594474" cy="4848225"/>
            </a:xfrm>
            <a:custGeom>
              <a:avLst/>
              <a:gdLst>
                <a:gd name="T0" fmla="*/ 1480 w 1504"/>
                <a:gd name="T1" fmla="*/ 0 h 1116"/>
                <a:gd name="T2" fmla="*/ 1456 w 1504"/>
                <a:gd name="T3" fmla="*/ 24 h 1116"/>
                <a:gd name="T4" fmla="*/ 1456 w 1504"/>
                <a:gd name="T5" fmla="*/ 1029 h 1116"/>
                <a:gd name="T6" fmla="*/ 844 w 1504"/>
                <a:gd name="T7" fmla="*/ 1029 h 1116"/>
                <a:gd name="T8" fmla="*/ 813 w 1504"/>
                <a:gd name="T9" fmla="*/ 1044 h 1116"/>
                <a:gd name="T10" fmla="*/ 792 w 1504"/>
                <a:gd name="T11" fmla="*/ 1068 h 1116"/>
                <a:gd name="T12" fmla="*/ 712 w 1504"/>
                <a:gd name="T13" fmla="*/ 1068 h 1116"/>
                <a:gd name="T14" fmla="*/ 691 w 1504"/>
                <a:gd name="T15" fmla="*/ 1044 h 1116"/>
                <a:gd name="T16" fmla="*/ 660 w 1504"/>
                <a:gd name="T17" fmla="*/ 1029 h 1116"/>
                <a:gd name="T18" fmla="*/ 48 w 1504"/>
                <a:gd name="T19" fmla="*/ 1029 h 1116"/>
                <a:gd name="T20" fmla="*/ 48 w 1504"/>
                <a:gd name="T21" fmla="*/ 24 h 1116"/>
                <a:gd name="T22" fmla="*/ 24 w 1504"/>
                <a:gd name="T23" fmla="*/ 0 h 1116"/>
                <a:gd name="T24" fmla="*/ 0 w 1504"/>
                <a:gd name="T25" fmla="*/ 24 h 1116"/>
                <a:gd name="T26" fmla="*/ 0 w 1504"/>
                <a:gd name="T27" fmla="*/ 1053 h 1116"/>
                <a:gd name="T28" fmla="*/ 24 w 1504"/>
                <a:gd name="T29" fmla="*/ 1077 h 1116"/>
                <a:gd name="T30" fmla="*/ 655 w 1504"/>
                <a:gd name="T31" fmla="*/ 1077 h 1116"/>
                <a:gd name="T32" fmla="*/ 682 w 1504"/>
                <a:gd name="T33" fmla="*/ 1108 h 1116"/>
                <a:gd name="T34" fmla="*/ 701 w 1504"/>
                <a:gd name="T35" fmla="*/ 1116 h 1116"/>
                <a:gd name="T36" fmla="*/ 803 w 1504"/>
                <a:gd name="T37" fmla="*/ 1116 h 1116"/>
                <a:gd name="T38" fmla="*/ 822 w 1504"/>
                <a:gd name="T39" fmla="*/ 1108 h 1116"/>
                <a:gd name="T40" fmla="*/ 849 w 1504"/>
                <a:gd name="T41" fmla="*/ 1077 h 1116"/>
                <a:gd name="T42" fmla="*/ 1480 w 1504"/>
                <a:gd name="T43" fmla="*/ 1077 h 1116"/>
                <a:gd name="T44" fmla="*/ 1504 w 1504"/>
                <a:gd name="T45" fmla="*/ 1053 h 1116"/>
                <a:gd name="T46" fmla="*/ 1504 w 1504"/>
                <a:gd name="T47" fmla="*/ 24 h 1116"/>
                <a:gd name="T48" fmla="*/ 1480 w 1504"/>
                <a:gd name="T49" fmla="*/ 0 h 1116"/>
                <a:gd name="T50" fmla="*/ 1480 w 1504"/>
                <a:gd name="T51" fmla="*/ 0 h 1116"/>
                <a:gd name="T52" fmla="*/ 1480 w 1504"/>
                <a:gd name="T53" fmla="*/ 0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4" h="1116">
                  <a:moveTo>
                    <a:pt x="1480" y="0"/>
                  </a:moveTo>
                  <a:cubicBezTo>
                    <a:pt x="1467" y="0"/>
                    <a:pt x="1456" y="10"/>
                    <a:pt x="1456" y="24"/>
                  </a:cubicBezTo>
                  <a:cubicBezTo>
                    <a:pt x="1456" y="1029"/>
                    <a:pt x="1456" y="1029"/>
                    <a:pt x="1456" y="1029"/>
                  </a:cubicBezTo>
                  <a:cubicBezTo>
                    <a:pt x="844" y="1029"/>
                    <a:pt x="844" y="1029"/>
                    <a:pt x="844" y="1029"/>
                  </a:cubicBezTo>
                  <a:cubicBezTo>
                    <a:pt x="832" y="1029"/>
                    <a:pt x="820" y="1034"/>
                    <a:pt x="813" y="1044"/>
                  </a:cubicBezTo>
                  <a:cubicBezTo>
                    <a:pt x="792" y="1068"/>
                    <a:pt x="792" y="1068"/>
                    <a:pt x="792" y="1068"/>
                  </a:cubicBezTo>
                  <a:cubicBezTo>
                    <a:pt x="712" y="1068"/>
                    <a:pt x="712" y="1068"/>
                    <a:pt x="712" y="1068"/>
                  </a:cubicBezTo>
                  <a:cubicBezTo>
                    <a:pt x="691" y="1044"/>
                    <a:pt x="691" y="1044"/>
                    <a:pt x="691" y="1044"/>
                  </a:cubicBezTo>
                  <a:cubicBezTo>
                    <a:pt x="684" y="1034"/>
                    <a:pt x="672" y="1029"/>
                    <a:pt x="660" y="1029"/>
                  </a:cubicBezTo>
                  <a:cubicBezTo>
                    <a:pt x="48" y="1029"/>
                    <a:pt x="48" y="1029"/>
                    <a:pt x="48" y="1029"/>
                  </a:cubicBezTo>
                  <a:cubicBezTo>
                    <a:pt x="48" y="24"/>
                    <a:pt x="48" y="24"/>
                    <a:pt x="48" y="24"/>
                  </a:cubicBezTo>
                  <a:cubicBezTo>
                    <a:pt x="48" y="10"/>
                    <a:pt x="37" y="0"/>
                    <a:pt x="24" y="0"/>
                  </a:cubicBezTo>
                  <a:cubicBezTo>
                    <a:pt x="11" y="0"/>
                    <a:pt x="0" y="10"/>
                    <a:pt x="0" y="24"/>
                  </a:cubicBezTo>
                  <a:cubicBezTo>
                    <a:pt x="0" y="1053"/>
                    <a:pt x="0" y="1053"/>
                    <a:pt x="0" y="1053"/>
                  </a:cubicBezTo>
                  <a:cubicBezTo>
                    <a:pt x="0" y="1066"/>
                    <a:pt x="11" y="1077"/>
                    <a:pt x="24" y="1077"/>
                  </a:cubicBezTo>
                  <a:cubicBezTo>
                    <a:pt x="655" y="1077"/>
                    <a:pt x="655" y="1077"/>
                    <a:pt x="655" y="1077"/>
                  </a:cubicBezTo>
                  <a:cubicBezTo>
                    <a:pt x="682" y="1108"/>
                    <a:pt x="682" y="1108"/>
                    <a:pt x="682" y="1108"/>
                  </a:cubicBezTo>
                  <a:cubicBezTo>
                    <a:pt x="687" y="1113"/>
                    <a:pt x="694" y="1116"/>
                    <a:pt x="701" y="1116"/>
                  </a:cubicBezTo>
                  <a:cubicBezTo>
                    <a:pt x="803" y="1116"/>
                    <a:pt x="803" y="1116"/>
                    <a:pt x="803" y="1116"/>
                  </a:cubicBezTo>
                  <a:cubicBezTo>
                    <a:pt x="810" y="1116"/>
                    <a:pt x="817" y="1113"/>
                    <a:pt x="822" y="1108"/>
                  </a:cubicBezTo>
                  <a:cubicBezTo>
                    <a:pt x="849" y="1077"/>
                    <a:pt x="849" y="1077"/>
                    <a:pt x="849" y="1077"/>
                  </a:cubicBezTo>
                  <a:cubicBezTo>
                    <a:pt x="1480" y="1077"/>
                    <a:pt x="1480" y="1077"/>
                    <a:pt x="1480" y="1077"/>
                  </a:cubicBezTo>
                  <a:cubicBezTo>
                    <a:pt x="1493" y="1077"/>
                    <a:pt x="1504" y="1066"/>
                    <a:pt x="1504" y="1053"/>
                  </a:cubicBezTo>
                  <a:cubicBezTo>
                    <a:pt x="1504" y="24"/>
                    <a:pt x="1504" y="24"/>
                    <a:pt x="1504" y="24"/>
                  </a:cubicBezTo>
                  <a:cubicBezTo>
                    <a:pt x="1504" y="10"/>
                    <a:pt x="1493" y="0"/>
                    <a:pt x="1480" y="0"/>
                  </a:cubicBezTo>
                  <a:close/>
                  <a:moveTo>
                    <a:pt x="1480" y="0"/>
                  </a:moveTo>
                  <a:cubicBezTo>
                    <a:pt x="1480" y="0"/>
                    <a:pt x="1480" y="0"/>
                    <a:pt x="1480"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26" name="Freeform 36">
              <a:extLst>
                <a:ext uri="{FF2B5EF4-FFF2-40B4-BE49-F238E27FC236}">
                  <a16:creationId xmlns:a16="http://schemas.microsoft.com/office/drawing/2014/main" id="{7B1A1885-809D-4148-933F-C8E2CFE62B04}"/>
                </a:ext>
              </a:extLst>
            </p:cNvPr>
            <p:cNvSpPr>
              <a:spLocks noEditPoints="1"/>
            </p:cNvSpPr>
            <p:nvPr/>
          </p:nvSpPr>
          <p:spPr bwMode="auto">
            <a:xfrm>
              <a:off x="8345488" y="4241800"/>
              <a:ext cx="5753100" cy="4892675"/>
            </a:xfrm>
            <a:custGeom>
              <a:avLst/>
              <a:gdLst>
                <a:gd name="T0" fmla="*/ 24 w 1312"/>
                <a:gd name="T1" fmla="*/ 1077 h 1126"/>
                <a:gd name="T2" fmla="*/ 564 w 1312"/>
                <a:gd name="T3" fmla="*/ 1077 h 1126"/>
                <a:gd name="T4" fmla="*/ 636 w 1312"/>
                <a:gd name="T5" fmla="*/ 1115 h 1126"/>
                <a:gd name="T6" fmla="*/ 656 w 1312"/>
                <a:gd name="T7" fmla="*/ 1126 h 1126"/>
                <a:gd name="T8" fmla="*/ 676 w 1312"/>
                <a:gd name="T9" fmla="*/ 1115 h 1126"/>
                <a:gd name="T10" fmla="*/ 748 w 1312"/>
                <a:gd name="T11" fmla="*/ 1077 h 1126"/>
                <a:gd name="T12" fmla="*/ 1288 w 1312"/>
                <a:gd name="T13" fmla="*/ 1077 h 1126"/>
                <a:gd name="T14" fmla="*/ 1312 w 1312"/>
                <a:gd name="T15" fmla="*/ 1053 h 1126"/>
                <a:gd name="T16" fmla="*/ 1312 w 1312"/>
                <a:gd name="T17" fmla="*/ 24 h 1126"/>
                <a:gd name="T18" fmla="*/ 1288 w 1312"/>
                <a:gd name="T19" fmla="*/ 0 h 1126"/>
                <a:gd name="T20" fmla="*/ 748 w 1312"/>
                <a:gd name="T21" fmla="*/ 0 h 1126"/>
                <a:gd name="T22" fmla="*/ 656 w 1312"/>
                <a:gd name="T23" fmla="*/ 36 h 1126"/>
                <a:gd name="T24" fmla="*/ 564 w 1312"/>
                <a:gd name="T25" fmla="*/ 0 h 1126"/>
                <a:gd name="T26" fmla="*/ 24 w 1312"/>
                <a:gd name="T27" fmla="*/ 0 h 1126"/>
                <a:gd name="T28" fmla="*/ 0 w 1312"/>
                <a:gd name="T29" fmla="*/ 24 h 1126"/>
                <a:gd name="T30" fmla="*/ 0 w 1312"/>
                <a:gd name="T31" fmla="*/ 1053 h 1126"/>
                <a:gd name="T32" fmla="*/ 24 w 1312"/>
                <a:gd name="T33" fmla="*/ 1077 h 1126"/>
                <a:gd name="T34" fmla="*/ 48 w 1312"/>
                <a:gd name="T35" fmla="*/ 48 h 1126"/>
                <a:gd name="T36" fmla="*/ 564 w 1312"/>
                <a:gd name="T37" fmla="*/ 48 h 1126"/>
                <a:gd name="T38" fmla="*/ 636 w 1312"/>
                <a:gd name="T39" fmla="*/ 86 h 1126"/>
                <a:gd name="T40" fmla="*/ 656 w 1312"/>
                <a:gd name="T41" fmla="*/ 97 h 1126"/>
                <a:gd name="T42" fmla="*/ 676 w 1312"/>
                <a:gd name="T43" fmla="*/ 86 h 1126"/>
                <a:gd name="T44" fmla="*/ 748 w 1312"/>
                <a:gd name="T45" fmla="*/ 48 h 1126"/>
                <a:gd name="T46" fmla="*/ 1264 w 1312"/>
                <a:gd name="T47" fmla="*/ 48 h 1126"/>
                <a:gd name="T48" fmla="*/ 1264 w 1312"/>
                <a:gd name="T49" fmla="*/ 1029 h 1126"/>
                <a:gd name="T50" fmla="*/ 748 w 1312"/>
                <a:gd name="T51" fmla="*/ 1029 h 1126"/>
                <a:gd name="T52" fmla="*/ 656 w 1312"/>
                <a:gd name="T53" fmla="*/ 1065 h 1126"/>
                <a:gd name="T54" fmla="*/ 564 w 1312"/>
                <a:gd name="T55" fmla="*/ 1029 h 1126"/>
                <a:gd name="T56" fmla="*/ 48 w 1312"/>
                <a:gd name="T57" fmla="*/ 1029 h 1126"/>
                <a:gd name="T58" fmla="*/ 48 w 1312"/>
                <a:gd name="T59" fmla="*/ 48 h 1126"/>
                <a:gd name="T60" fmla="*/ 48 w 1312"/>
                <a:gd name="T61" fmla="*/ 48 h 1126"/>
                <a:gd name="T62" fmla="*/ 48 w 1312"/>
                <a:gd name="T63" fmla="*/ 4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2" h="1126">
                  <a:moveTo>
                    <a:pt x="24" y="1077"/>
                  </a:moveTo>
                  <a:cubicBezTo>
                    <a:pt x="564" y="1077"/>
                    <a:pt x="564" y="1077"/>
                    <a:pt x="564" y="1077"/>
                  </a:cubicBezTo>
                  <a:cubicBezTo>
                    <a:pt x="593" y="1077"/>
                    <a:pt x="620" y="1091"/>
                    <a:pt x="636" y="1115"/>
                  </a:cubicBezTo>
                  <a:cubicBezTo>
                    <a:pt x="640" y="1122"/>
                    <a:pt x="648" y="1126"/>
                    <a:pt x="656" y="1126"/>
                  </a:cubicBezTo>
                  <a:cubicBezTo>
                    <a:pt x="664" y="1126"/>
                    <a:pt x="672" y="1122"/>
                    <a:pt x="676" y="1115"/>
                  </a:cubicBezTo>
                  <a:cubicBezTo>
                    <a:pt x="692" y="1091"/>
                    <a:pt x="719" y="1077"/>
                    <a:pt x="748" y="1077"/>
                  </a:cubicBezTo>
                  <a:cubicBezTo>
                    <a:pt x="1288" y="1077"/>
                    <a:pt x="1288" y="1077"/>
                    <a:pt x="1288" y="1077"/>
                  </a:cubicBezTo>
                  <a:cubicBezTo>
                    <a:pt x="1301" y="1077"/>
                    <a:pt x="1312" y="1066"/>
                    <a:pt x="1312" y="1053"/>
                  </a:cubicBezTo>
                  <a:cubicBezTo>
                    <a:pt x="1312" y="24"/>
                    <a:pt x="1312" y="24"/>
                    <a:pt x="1312" y="24"/>
                  </a:cubicBezTo>
                  <a:cubicBezTo>
                    <a:pt x="1312" y="10"/>
                    <a:pt x="1301" y="0"/>
                    <a:pt x="1288" y="0"/>
                  </a:cubicBezTo>
                  <a:cubicBezTo>
                    <a:pt x="748" y="0"/>
                    <a:pt x="748" y="0"/>
                    <a:pt x="748" y="0"/>
                  </a:cubicBezTo>
                  <a:cubicBezTo>
                    <a:pt x="713" y="0"/>
                    <a:pt x="681" y="13"/>
                    <a:pt x="656" y="36"/>
                  </a:cubicBezTo>
                  <a:cubicBezTo>
                    <a:pt x="631" y="13"/>
                    <a:pt x="599" y="0"/>
                    <a:pt x="564" y="0"/>
                  </a:cubicBezTo>
                  <a:cubicBezTo>
                    <a:pt x="24" y="0"/>
                    <a:pt x="24" y="0"/>
                    <a:pt x="24" y="0"/>
                  </a:cubicBezTo>
                  <a:cubicBezTo>
                    <a:pt x="11" y="0"/>
                    <a:pt x="0" y="10"/>
                    <a:pt x="0" y="24"/>
                  </a:cubicBezTo>
                  <a:cubicBezTo>
                    <a:pt x="0" y="1053"/>
                    <a:pt x="0" y="1053"/>
                    <a:pt x="0" y="1053"/>
                  </a:cubicBezTo>
                  <a:cubicBezTo>
                    <a:pt x="0" y="1066"/>
                    <a:pt x="11" y="1077"/>
                    <a:pt x="24" y="1077"/>
                  </a:cubicBezTo>
                  <a:close/>
                  <a:moveTo>
                    <a:pt x="48" y="48"/>
                  </a:moveTo>
                  <a:cubicBezTo>
                    <a:pt x="564" y="48"/>
                    <a:pt x="564" y="48"/>
                    <a:pt x="564" y="48"/>
                  </a:cubicBezTo>
                  <a:cubicBezTo>
                    <a:pt x="593" y="48"/>
                    <a:pt x="620" y="62"/>
                    <a:pt x="636" y="86"/>
                  </a:cubicBezTo>
                  <a:cubicBezTo>
                    <a:pt x="640" y="93"/>
                    <a:pt x="648" y="97"/>
                    <a:pt x="656" y="97"/>
                  </a:cubicBezTo>
                  <a:cubicBezTo>
                    <a:pt x="664" y="97"/>
                    <a:pt x="672" y="93"/>
                    <a:pt x="676" y="86"/>
                  </a:cubicBezTo>
                  <a:cubicBezTo>
                    <a:pt x="692" y="62"/>
                    <a:pt x="719" y="48"/>
                    <a:pt x="748" y="48"/>
                  </a:cubicBezTo>
                  <a:cubicBezTo>
                    <a:pt x="1264" y="48"/>
                    <a:pt x="1264" y="48"/>
                    <a:pt x="1264" y="48"/>
                  </a:cubicBezTo>
                  <a:cubicBezTo>
                    <a:pt x="1264" y="1029"/>
                    <a:pt x="1264" y="1029"/>
                    <a:pt x="1264" y="1029"/>
                  </a:cubicBezTo>
                  <a:cubicBezTo>
                    <a:pt x="748" y="1029"/>
                    <a:pt x="748" y="1029"/>
                    <a:pt x="748" y="1029"/>
                  </a:cubicBezTo>
                  <a:cubicBezTo>
                    <a:pt x="713" y="1029"/>
                    <a:pt x="681" y="1042"/>
                    <a:pt x="656" y="1065"/>
                  </a:cubicBezTo>
                  <a:cubicBezTo>
                    <a:pt x="631" y="1042"/>
                    <a:pt x="599" y="1029"/>
                    <a:pt x="564" y="1029"/>
                  </a:cubicBezTo>
                  <a:cubicBezTo>
                    <a:pt x="48" y="1029"/>
                    <a:pt x="48" y="1029"/>
                    <a:pt x="48" y="1029"/>
                  </a:cubicBezTo>
                  <a:lnTo>
                    <a:pt x="48" y="48"/>
                  </a:lnTo>
                  <a:close/>
                  <a:moveTo>
                    <a:pt x="48" y="48"/>
                  </a:moveTo>
                  <a:cubicBezTo>
                    <a:pt x="48" y="48"/>
                    <a:pt x="48" y="48"/>
                    <a:pt x="48" y="4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27" name="Freeform 37">
              <a:extLst>
                <a:ext uri="{FF2B5EF4-FFF2-40B4-BE49-F238E27FC236}">
                  <a16:creationId xmlns:a16="http://schemas.microsoft.com/office/drawing/2014/main" id="{E664E447-82E9-4A3F-B5A9-7A54DCEDD843}"/>
                </a:ext>
              </a:extLst>
            </p:cNvPr>
            <p:cNvSpPr>
              <a:spLocks noEditPoints="1"/>
            </p:cNvSpPr>
            <p:nvPr/>
          </p:nvSpPr>
          <p:spPr bwMode="auto">
            <a:xfrm>
              <a:off x="8907463" y="4799013"/>
              <a:ext cx="1858962" cy="207962"/>
            </a:xfrm>
            <a:custGeom>
              <a:avLst/>
              <a:gdLst>
                <a:gd name="T0" fmla="*/ 400 w 424"/>
                <a:gd name="T1" fmla="*/ 0 h 48"/>
                <a:gd name="T2" fmla="*/ 24 w 424"/>
                <a:gd name="T3" fmla="*/ 0 h 48"/>
                <a:gd name="T4" fmla="*/ 0 w 424"/>
                <a:gd name="T5" fmla="*/ 24 h 48"/>
                <a:gd name="T6" fmla="*/ 24 w 424"/>
                <a:gd name="T7" fmla="*/ 48 h 48"/>
                <a:gd name="T8" fmla="*/ 400 w 424"/>
                <a:gd name="T9" fmla="*/ 48 h 48"/>
                <a:gd name="T10" fmla="*/ 424 w 424"/>
                <a:gd name="T11" fmla="*/ 24 h 48"/>
                <a:gd name="T12" fmla="*/ 400 w 424"/>
                <a:gd name="T13" fmla="*/ 0 h 48"/>
                <a:gd name="T14" fmla="*/ 400 w 424"/>
                <a:gd name="T15" fmla="*/ 0 h 48"/>
                <a:gd name="T16" fmla="*/ 400 w 424"/>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48">
                  <a:moveTo>
                    <a:pt x="400" y="0"/>
                  </a:moveTo>
                  <a:cubicBezTo>
                    <a:pt x="24" y="0"/>
                    <a:pt x="24" y="0"/>
                    <a:pt x="24" y="0"/>
                  </a:cubicBezTo>
                  <a:cubicBezTo>
                    <a:pt x="11" y="0"/>
                    <a:pt x="0" y="10"/>
                    <a:pt x="0" y="24"/>
                  </a:cubicBezTo>
                  <a:cubicBezTo>
                    <a:pt x="0" y="37"/>
                    <a:pt x="11" y="48"/>
                    <a:pt x="24" y="48"/>
                  </a:cubicBezTo>
                  <a:cubicBezTo>
                    <a:pt x="400" y="48"/>
                    <a:pt x="400" y="48"/>
                    <a:pt x="400" y="48"/>
                  </a:cubicBezTo>
                  <a:cubicBezTo>
                    <a:pt x="413" y="48"/>
                    <a:pt x="424" y="37"/>
                    <a:pt x="424" y="24"/>
                  </a:cubicBezTo>
                  <a:cubicBezTo>
                    <a:pt x="424" y="10"/>
                    <a:pt x="413" y="0"/>
                    <a:pt x="400" y="0"/>
                  </a:cubicBezTo>
                  <a:close/>
                  <a:moveTo>
                    <a:pt x="400" y="0"/>
                  </a:moveTo>
                  <a:cubicBezTo>
                    <a:pt x="400" y="0"/>
                    <a:pt x="400" y="0"/>
                    <a:pt x="400"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28" name="Freeform 38">
              <a:extLst>
                <a:ext uri="{FF2B5EF4-FFF2-40B4-BE49-F238E27FC236}">
                  <a16:creationId xmlns:a16="http://schemas.microsoft.com/office/drawing/2014/main" id="{EC6CD3C5-DBBC-4893-8510-325E60EBD245}"/>
                </a:ext>
              </a:extLst>
            </p:cNvPr>
            <p:cNvSpPr>
              <a:spLocks noEditPoints="1"/>
            </p:cNvSpPr>
            <p:nvPr/>
          </p:nvSpPr>
          <p:spPr bwMode="auto">
            <a:xfrm>
              <a:off x="8907463" y="5214938"/>
              <a:ext cx="1858962" cy="209550"/>
            </a:xfrm>
            <a:custGeom>
              <a:avLst/>
              <a:gdLst>
                <a:gd name="T0" fmla="*/ 400 w 424"/>
                <a:gd name="T1" fmla="*/ 0 h 48"/>
                <a:gd name="T2" fmla="*/ 24 w 424"/>
                <a:gd name="T3" fmla="*/ 0 h 48"/>
                <a:gd name="T4" fmla="*/ 0 w 424"/>
                <a:gd name="T5" fmla="*/ 24 h 48"/>
                <a:gd name="T6" fmla="*/ 24 w 424"/>
                <a:gd name="T7" fmla="*/ 48 h 48"/>
                <a:gd name="T8" fmla="*/ 400 w 424"/>
                <a:gd name="T9" fmla="*/ 48 h 48"/>
                <a:gd name="T10" fmla="*/ 424 w 424"/>
                <a:gd name="T11" fmla="*/ 24 h 48"/>
                <a:gd name="T12" fmla="*/ 400 w 424"/>
                <a:gd name="T13" fmla="*/ 0 h 48"/>
                <a:gd name="T14" fmla="*/ 400 w 424"/>
                <a:gd name="T15" fmla="*/ 0 h 48"/>
                <a:gd name="T16" fmla="*/ 400 w 424"/>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48">
                  <a:moveTo>
                    <a:pt x="400" y="0"/>
                  </a:moveTo>
                  <a:cubicBezTo>
                    <a:pt x="24" y="0"/>
                    <a:pt x="24" y="0"/>
                    <a:pt x="24" y="0"/>
                  </a:cubicBezTo>
                  <a:cubicBezTo>
                    <a:pt x="11" y="0"/>
                    <a:pt x="0" y="10"/>
                    <a:pt x="0" y="24"/>
                  </a:cubicBezTo>
                  <a:cubicBezTo>
                    <a:pt x="0" y="37"/>
                    <a:pt x="11" y="48"/>
                    <a:pt x="24" y="48"/>
                  </a:cubicBezTo>
                  <a:cubicBezTo>
                    <a:pt x="400" y="48"/>
                    <a:pt x="400" y="48"/>
                    <a:pt x="400" y="48"/>
                  </a:cubicBezTo>
                  <a:cubicBezTo>
                    <a:pt x="413" y="48"/>
                    <a:pt x="424" y="37"/>
                    <a:pt x="424" y="24"/>
                  </a:cubicBezTo>
                  <a:cubicBezTo>
                    <a:pt x="424" y="10"/>
                    <a:pt x="413" y="0"/>
                    <a:pt x="400" y="0"/>
                  </a:cubicBezTo>
                  <a:close/>
                  <a:moveTo>
                    <a:pt x="400" y="0"/>
                  </a:moveTo>
                  <a:cubicBezTo>
                    <a:pt x="400" y="0"/>
                    <a:pt x="400" y="0"/>
                    <a:pt x="400"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29" name="Freeform 39">
              <a:extLst>
                <a:ext uri="{FF2B5EF4-FFF2-40B4-BE49-F238E27FC236}">
                  <a16:creationId xmlns:a16="http://schemas.microsoft.com/office/drawing/2014/main" id="{87149CC8-483A-4C45-BA51-FD0BE23BA05D}"/>
                </a:ext>
              </a:extLst>
            </p:cNvPr>
            <p:cNvSpPr>
              <a:spLocks noEditPoints="1"/>
            </p:cNvSpPr>
            <p:nvPr/>
          </p:nvSpPr>
          <p:spPr bwMode="auto">
            <a:xfrm>
              <a:off x="8907463" y="5632450"/>
              <a:ext cx="1858962" cy="207962"/>
            </a:xfrm>
            <a:custGeom>
              <a:avLst/>
              <a:gdLst>
                <a:gd name="T0" fmla="*/ 400 w 424"/>
                <a:gd name="T1" fmla="*/ 0 h 48"/>
                <a:gd name="T2" fmla="*/ 24 w 424"/>
                <a:gd name="T3" fmla="*/ 0 h 48"/>
                <a:gd name="T4" fmla="*/ 0 w 424"/>
                <a:gd name="T5" fmla="*/ 24 h 48"/>
                <a:gd name="T6" fmla="*/ 24 w 424"/>
                <a:gd name="T7" fmla="*/ 48 h 48"/>
                <a:gd name="T8" fmla="*/ 400 w 424"/>
                <a:gd name="T9" fmla="*/ 48 h 48"/>
                <a:gd name="T10" fmla="*/ 424 w 424"/>
                <a:gd name="T11" fmla="*/ 24 h 48"/>
                <a:gd name="T12" fmla="*/ 400 w 424"/>
                <a:gd name="T13" fmla="*/ 0 h 48"/>
                <a:gd name="T14" fmla="*/ 400 w 424"/>
                <a:gd name="T15" fmla="*/ 0 h 48"/>
                <a:gd name="T16" fmla="*/ 400 w 424"/>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48">
                  <a:moveTo>
                    <a:pt x="400" y="0"/>
                  </a:moveTo>
                  <a:cubicBezTo>
                    <a:pt x="24" y="0"/>
                    <a:pt x="24" y="0"/>
                    <a:pt x="24" y="0"/>
                  </a:cubicBezTo>
                  <a:cubicBezTo>
                    <a:pt x="11" y="0"/>
                    <a:pt x="0" y="10"/>
                    <a:pt x="0" y="24"/>
                  </a:cubicBezTo>
                  <a:cubicBezTo>
                    <a:pt x="0" y="37"/>
                    <a:pt x="11" y="48"/>
                    <a:pt x="24" y="48"/>
                  </a:cubicBezTo>
                  <a:cubicBezTo>
                    <a:pt x="400" y="48"/>
                    <a:pt x="400" y="48"/>
                    <a:pt x="400" y="48"/>
                  </a:cubicBezTo>
                  <a:cubicBezTo>
                    <a:pt x="413" y="48"/>
                    <a:pt x="424" y="37"/>
                    <a:pt x="424" y="24"/>
                  </a:cubicBezTo>
                  <a:cubicBezTo>
                    <a:pt x="424" y="10"/>
                    <a:pt x="413" y="0"/>
                    <a:pt x="400" y="0"/>
                  </a:cubicBezTo>
                  <a:close/>
                  <a:moveTo>
                    <a:pt x="400" y="0"/>
                  </a:moveTo>
                  <a:cubicBezTo>
                    <a:pt x="400" y="0"/>
                    <a:pt x="400" y="0"/>
                    <a:pt x="400"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30" name="Freeform 40">
              <a:extLst>
                <a:ext uri="{FF2B5EF4-FFF2-40B4-BE49-F238E27FC236}">
                  <a16:creationId xmlns:a16="http://schemas.microsoft.com/office/drawing/2014/main" id="{50C8B1D8-58BD-4F69-B2D3-0BBD5CD2BB65}"/>
                </a:ext>
              </a:extLst>
            </p:cNvPr>
            <p:cNvSpPr>
              <a:spLocks noEditPoints="1"/>
            </p:cNvSpPr>
            <p:nvPr/>
          </p:nvSpPr>
          <p:spPr bwMode="auto">
            <a:xfrm>
              <a:off x="8907463" y="6049963"/>
              <a:ext cx="1858962" cy="207962"/>
            </a:xfrm>
            <a:custGeom>
              <a:avLst/>
              <a:gdLst>
                <a:gd name="T0" fmla="*/ 400 w 424"/>
                <a:gd name="T1" fmla="*/ 0 h 48"/>
                <a:gd name="T2" fmla="*/ 24 w 424"/>
                <a:gd name="T3" fmla="*/ 0 h 48"/>
                <a:gd name="T4" fmla="*/ 0 w 424"/>
                <a:gd name="T5" fmla="*/ 24 h 48"/>
                <a:gd name="T6" fmla="*/ 24 w 424"/>
                <a:gd name="T7" fmla="*/ 48 h 48"/>
                <a:gd name="T8" fmla="*/ 400 w 424"/>
                <a:gd name="T9" fmla="*/ 48 h 48"/>
                <a:gd name="T10" fmla="*/ 424 w 424"/>
                <a:gd name="T11" fmla="*/ 24 h 48"/>
                <a:gd name="T12" fmla="*/ 400 w 424"/>
                <a:gd name="T13" fmla="*/ 0 h 48"/>
                <a:gd name="T14" fmla="*/ 400 w 424"/>
                <a:gd name="T15" fmla="*/ 0 h 48"/>
                <a:gd name="T16" fmla="*/ 400 w 424"/>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48">
                  <a:moveTo>
                    <a:pt x="400" y="0"/>
                  </a:moveTo>
                  <a:cubicBezTo>
                    <a:pt x="24" y="0"/>
                    <a:pt x="24" y="0"/>
                    <a:pt x="24" y="0"/>
                  </a:cubicBezTo>
                  <a:cubicBezTo>
                    <a:pt x="11" y="0"/>
                    <a:pt x="0" y="10"/>
                    <a:pt x="0" y="24"/>
                  </a:cubicBezTo>
                  <a:cubicBezTo>
                    <a:pt x="0" y="37"/>
                    <a:pt x="11" y="48"/>
                    <a:pt x="24" y="48"/>
                  </a:cubicBezTo>
                  <a:cubicBezTo>
                    <a:pt x="400" y="48"/>
                    <a:pt x="400" y="48"/>
                    <a:pt x="400" y="48"/>
                  </a:cubicBezTo>
                  <a:cubicBezTo>
                    <a:pt x="413" y="48"/>
                    <a:pt x="424" y="37"/>
                    <a:pt x="424" y="24"/>
                  </a:cubicBezTo>
                  <a:cubicBezTo>
                    <a:pt x="424" y="10"/>
                    <a:pt x="413" y="0"/>
                    <a:pt x="400" y="0"/>
                  </a:cubicBezTo>
                  <a:close/>
                  <a:moveTo>
                    <a:pt x="400" y="0"/>
                  </a:moveTo>
                  <a:cubicBezTo>
                    <a:pt x="400" y="0"/>
                    <a:pt x="400" y="0"/>
                    <a:pt x="400"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31" name="Freeform 41">
              <a:extLst>
                <a:ext uri="{FF2B5EF4-FFF2-40B4-BE49-F238E27FC236}">
                  <a16:creationId xmlns:a16="http://schemas.microsoft.com/office/drawing/2014/main" id="{F2689ED3-B714-44F5-A5E7-DE1888A3C40C}"/>
                </a:ext>
              </a:extLst>
            </p:cNvPr>
            <p:cNvSpPr>
              <a:spLocks noEditPoints="1"/>
            </p:cNvSpPr>
            <p:nvPr/>
          </p:nvSpPr>
          <p:spPr bwMode="auto">
            <a:xfrm>
              <a:off x="8907463" y="6467475"/>
              <a:ext cx="1858962" cy="207962"/>
            </a:xfrm>
            <a:custGeom>
              <a:avLst/>
              <a:gdLst>
                <a:gd name="T0" fmla="*/ 400 w 424"/>
                <a:gd name="T1" fmla="*/ 0 h 48"/>
                <a:gd name="T2" fmla="*/ 24 w 424"/>
                <a:gd name="T3" fmla="*/ 0 h 48"/>
                <a:gd name="T4" fmla="*/ 0 w 424"/>
                <a:gd name="T5" fmla="*/ 24 h 48"/>
                <a:gd name="T6" fmla="*/ 24 w 424"/>
                <a:gd name="T7" fmla="*/ 48 h 48"/>
                <a:gd name="T8" fmla="*/ 400 w 424"/>
                <a:gd name="T9" fmla="*/ 48 h 48"/>
                <a:gd name="T10" fmla="*/ 424 w 424"/>
                <a:gd name="T11" fmla="*/ 24 h 48"/>
                <a:gd name="T12" fmla="*/ 400 w 424"/>
                <a:gd name="T13" fmla="*/ 0 h 48"/>
                <a:gd name="T14" fmla="*/ 400 w 424"/>
                <a:gd name="T15" fmla="*/ 0 h 48"/>
                <a:gd name="T16" fmla="*/ 400 w 424"/>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48">
                  <a:moveTo>
                    <a:pt x="400" y="0"/>
                  </a:moveTo>
                  <a:cubicBezTo>
                    <a:pt x="24" y="0"/>
                    <a:pt x="24" y="0"/>
                    <a:pt x="24" y="0"/>
                  </a:cubicBezTo>
                  <a:cubicBezTo>
                    <a:pt x="11" y="0"/>
                    <a:pt x="0" y="10"/>
                    <a:pt x="0" y="24"/>
                  </a:cubicBezTo>
                  <a:cubicBezTo>
                    <a:pt x="0" y="37"/>
                    <a:pt x="11" y="48"/>
                    <a:pt x="24" y="48"/>
                  </a:cubicBezTo>
                  <a:cubicBezTo>
                    <a:pt x="400" y="48"/>
                    <a:pt x="400" y="48"/>
                    <a:pt x="400" y="48"/>
                  </a:cubicBezTo>
                  <a:cubicBezTo>
                    <a:pt x="413" y="48"/>
                    <a:pt x="424" y="37"/>
                    <a:pt x="424" y="24"/>
                  </a:cubicBezTo>
                  <a:cubicBezTo>
                    <a:pt x="424" y="10"/>
                    <a:pt x="413" y="0"/>
                    <a:pt x="400" y="0"/>
                  </a:cubicBezTo>
                  <a:close/>
                  <a:moveTo>
                    <a:pt x="400" y="0"/>
                  </a:moveTo>
                  <a:cubicBezTo>
                    <a:pt x="400" y="0"/>
                    <a:pt x="400" y="0"/>
                    <a:pt x="400"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32" name="Freeform 44">
              <a:extLst>
                <a:ext uri="{FF2B5EF4-FFF2-40B4-BE49-F238E27FC236}">
                  <a16:creationId xmlns:a16="http://schemas.microsoft.com/office/drawing/2014/main" id="{5953B634-EDEA-48A0-A1CB-48934C642BDD}"/>
                </a:ext>
              </a:extLst>
            </p:cNvPr>
            <p:cNvSpPr>
              <a:spLocks noEditPoints="1"/>
            </p:cNvSpPr>
            <p:nvPr/>
          </p:nvSpPr>
          <p:spPr bwMode="auto">
            <a:xfrm>
              <a:off x="11537950" y="6488113"/>
              <a:ext cx="1858962" cy="209550"/>
            </a:xfrm>
            <a:custGeom>
              <a:avLst/>
              <a:gdLst>
                <a:gd name="T0" fmla="*/ 24 w 424"/>
                <a:gd name="T1" fmla="*/ 48 h 48"/>
                <a:gd name="T2" fmla="*/ 400 w 424"/>
                <a:gd name="T3" fmla="*/ 48 h 48"/>
                <a:gd name="T4" fmla="*/ 424 w 424"/>
                <a:gd name="T5" fmla="*/ 24 h 48"/>
                <a:gd name="T6" fmla="*/ 400 w 424"/>
                <a:gd name="T7" fmla="*/ 0 h 48"/>
                <a:gd name="T8" fmla="*/ 24 w 424"/>
                <a:gd name="T9" fmla="*/ 0 h 48"/>
                <a:gd name="T10" fmla="*/ 0 w 424"/>
                <a:gd name="T11" fmla="*/ 24 h 48"/>
                <a:gd name="T12" fmla="*/ 24 w 424"/>
                <a:gd name="T13" fmla="*/ 48 h 48"/>
                <a:gd name="T14" fmla="*/ 24 w 424"/>
                <a:gd name="T15" fmla="*/ 48 h 48"/>
                <a:gd name="T16" fmla="*/ 24 w 424"/>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48">
                  <a:moveTo>
                    <a:pt x="24" y="48"/>
                  </a:moveTo>
                  <a:cubicBezTo>
                    <a:pt x="400" y="48"/>
                    <a:pt x="400" y="48"/>
                    <a:pt x="400" y="48"/>
                  </a:cubicBezTo>
                  <a:cubicBezTo>
                    <a:pt x="413" y="48"/>
                    <a:pt x="424" y="37"/>
                    <a:pt x="424" y="24"/>
                  </a:cubicBezTo>
                  <a:cubicBezTo>
                    <a:pt x="424" y="10"/>
                    <a:pt x="413" y="0"/>
                    <a:pt x="400" y="0"/>
                  </a:cubicBezTo>
                  <a:cubicBezTo>
                    <a:pt x="24" y="0"/>
                    <a:pt x="24" y="0"/>
                    <a:pt x="24" y="0"/>
                  </a:cubicBezTo>
                  <a:cubicBezTo>
                    <a:pt x="11" y="0"/>
                    <a:pt x="0" y="10"/>
                    <a:pt x="0" y="24"/>
                  </a:cubicBezTo>
                  <a:cubicBezTo>
                    <a:pt x="0" y="37"/>
                    <a:pt x="11" y="48"/>
                    <a:pt x="24" y="48"/>
                  </a:cubicBezTo>
                  <a:close/>
                  <a:moveTo>
                    <a:pt x="24" y="48"/>
                  </a:moveTo>
                  <a:cubicBezTo>
                    <a:pt x="24" y="48"/>
                    <a:pt x="24" y="48"/>
                    <a:pt x="24" y="4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33" name="Freeform 45">
              <a:extLst>
                <a:ext uri="{FF2B5EF4-FFF2-40B4-BE49-F238E27FC236}">
                  <a16:creationId xmlns:a16="http://schemas.microsoft.com/office/drawing/2014/main" id="{3228F6EB-87CD-43FE-9681-E2A3F513E08C}"/>
                </a:ext>
              </a:extLst>
            </p:cNvPr>
            <p:cNvSpPr>
              <a:spLocks noEditPoints="1"/>
            </p:cNvSpPr>
            <p:nvPr/>
          </p:nvSpPr>
          <p:spPr bwMode="auto">
            <a:xfrm>
              <a:off x="11537950" y="6905625"/>
              <a:ext cx="1858962" cy="207962"/>
            </a:xfrm>
            <a:custGeom>
              <a:avLst/>
              <a:gdLst>
                <a:gd name="T0" fmla="*/ 24 w 424"/>
                <a:gd name="T1" fmla="*/ 48 h 48"/>
                <a:gd name="T2" fmla="*/ 400 w 424"/>
                <a:gd name="T3" fmla="*/ 48 h 48"/>
                <a:gd name="T4" fmla="*/ 424 w 424"/>
                <a:gd name="T5" fmla="*/ 24 h 48"/>
                <a:gd name="T6" fmla="*/ 400 w 424"/>
                <a:gd name="T7" fmla="*/ 0 h 48"/>
                <a:gd name="T8" fmla="*/ 24 w 424"/>
                <a:gd name="T9" fmla="*/ 0 h 48"/>
                <a:gd name="T10" fmla="*/ 0 w 424"/>
                <a:gd name="T11" fmla="*/ 24 h 48"/>
                <a:gd name="T12" fmla="*/ 24 w 424"/>
                <a:gd name="T13" fmla="*/ 48 h 48"/>
                <a:gd name="T14" fmla="*/ 24 w 424"/>
                <a:gd name="T15" fmla="*/ 48 h 48"/>
                <a:gd name="T16" fmla="*/ 24 w 424"/>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48">
                  <a:moveTo>
                    <a:pt x="24" y="48"/>
                  </a:moveTo>
                  <a:cubicBezTo>
                    <a:pt x="400" y="48"/>
                    <a:pt x="400" y="48"/>
                    <a:pt x="400" y="48"/>
                  </a:cubicBezTo>
                  <a:cubicBezTo>
                    <a:pt x="413" y="48"/>
                    <a:pt x="424" y="37"/>
                    <a:pt x="424" y="24"/>
                  </a:cubicBezTo>
                  <a:cubicBezTo>
                    <a:pt x="424" y="10"/>
                    <a:pt x="413" y="0"/>
                    <a:pt x="400" y="0"/>
                  </a:cubicBezTo>
                  <a:cubicBezTo>
                    <a:pt x="24" y="0"/>
                    <a:pt x="24" y="0"/>
                    <a:pt x="24" y="0"/>
                  </a:cubicBezTo>
                  <a:cubicBezTo>
                    <a:pt x="11" y="0"/>
                    <a:pt x="0" y="10"/>
                    <a:pt x="0" y="24"/>
                  </a:cubicBezTo>
                  <a:cubicBezTo>
                    <a:pt x="0" y="37"/>
                    <a:pt x="11" y="48"/>
                    <a:pt x="24" y="48"/>
                  </a:cubicBezTo>
                  <a:close/>
                  <a:moveTo>
                    <a:pt x="24" y="48"/>
                  </a:moveTo>
                  <a:cubicBezTo>
                    <a:pt x="24" y="48"/>
                    <a:pt x="24" y="48"/>
                    <a:pt x="24" y="4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34" name="Freeform 46">
              <a:extLst>
                <a:ext uri="{FF2B5EF4-FFF2-40B4-BE49-F238E27FC236}">
                  <a16:creationId xmlns:a16="http://schemas.microsoft.com/office/drawing/2014/main" id="{7AB473EA-2E73-4538-A916-A4346E4944B0}"/>
                </a:ext>
              </a:extLst>
            </p:cNvPr>
            <p:cNvSpPr>
              <a:spLocks noEditPoints="1"/>
            </p:cNvSpPr>
            <p:nvPr/>
          </p:nvSpPr>
          <p:spPr bwMode="auto">
            <a:xfrm>
              <a:off x="11537950" y="7323138"/>
              <a:ext cx="1858962" cy="207962"/>
            </a:xfrm>
            <a:custGeom>
              <a:avLst/>
              <a:gdLst>
                <a:gd name="T0" fmla="*/ 24 w 424"/>
                <a:gd name="T1" fmla="*/ 48 h 48"/>
                <a:gd name="T2" fmla="*/ 400 w 424"/>
                <a:gd name="T3" fmla="*/ 48 h 48"/>
                <a:gd name="T4" fmla="*/ 424 w 424"/>
                <a:gd name="T5" fmla="*/ 24 h 48"/>
                <a:gd name="T6" fmla="*/ 400 w 424"/>
                <a:gd name="T7" fmla="*/ 0 h 48"/>
                <a:gd name="T8" fmla="*/ 24 w 424"/>
                <a:gd name="T9" fmla="*/ 0 h 48"/>
                <a:gd name="T10" fmla="*/ 0 w 424"/>
                <a:gd name="T11" fmla="*/ 24 h 48"/>
                <a:gd name="T12" fmla="*/ 24 w 424"/>
                <a:gd name="T13" fmla="*/ 48 h 48"/>
                <a:gd name="T14" fmla="*/ 24 w 424"/>
                <a:gd name="T15" fmla="*/ 48 h 48"/>
                <a:gd name="T16" fmla="*/ 24 w 424"/>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48">
                  <a:moveTo>
                    <a:pt x="24" y="48"/>
                  </a:moveTo>
                  <a:cubicBezTo>
                    <a:pt x="400" y="48"/>
                    <a:pt x="400" y="48"/>
                    <a:pt x="400" y="48"/>
                  </a:cubicBezTo>
                  <a:cubicBezTo>
                    <a:pt x="413" y="48"/>
                    <a:pt x="424" y="37"/>
                    <a:pt x="424" y="24"/>
                  </a:cubicBezTo>
                  <a:cubicBezTo>
                    <a:pt x="424" y="10"/>
                    <a:pt x="413" y="0"/>
                    <a:pt x="400" y="0"/>
                  </a:cubicBezTo>
                  <a:cubicBezTo>
                    <a:pt x="24" y="0"/>
                    <a:pt x="24" y="0"/>
                    <a:pt x="24" y="0"/>
                  </a:cubicBezTo>
                  <a:cubicBezTo>
                    <a:pt x="11" y="0"/>
                    <a:pt x="0" y="10"/>
                    <a:pt x="0" y="24"/>
                  </a:cubicBezTo>
                  <a:cubicBezTo>
                    <a:pt x="0" y="37"/>
                    <a:pt x="11" y="48"/>
                    <a:pt x="24" y="48"/>
                  </a:cubicBezTo>
                  <a:close/>
                  <a:moveTo>
                    <a:pt x="24" y="48"/>
                  </a:moveTo>
                  <a:cubicBezTo>
                    <a:pt x="24" y="48"/>
                    <a:pt x="24" y="48"/>
                    <a:pt x="24" y="4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35" name="Freeform 47">
              <a:extLst>
                <a:ext uri="{FF2B5EF4-FFF2-40B4-BE49-F238E27FC236}">
                  <a16:creationId xmlns:a16="http://schemas.microsoft.com/office/drawing/2014/main" id="{93D6582D-D355-4F63-B00A-F54D81F78B86}"/>
                </a:ext>
              </a:extLst>
            </p:cNvPr>
            <p:cNvSpPr>
              <a:spLocks noEditPoints="1"/>
            </p:cNvSpPr>
            <p:nvPr/>
          </p:nvSpPr>
          <p:spPr bwMode="auto">
            <a:xfrm>
              <a:off x="11537950" y="7739063"/>
              <a:ext cx="1858962" cy="209550"/>
            </a:xfrm>
            <a:custGeom>
              <a:avLst/>
              <a:gdLst>
                <a:gd name="T0" fmla="*/ 24 w 424"/>
                <a:gd name="T1" fmla="*/ 48 h 48"/>
                <a:gd name="T2" fmla="*/ 400 w 424"/>
                <a:gd name="T3" fmla="*/ 48 h 48"/>
                <a:gd name="T4" fmla="*/ 424 w 424"/>
                <a:gd name="T5" fmla="*/ 24 h 48"/>
                <a:gd name="T6" fmla="*/ 400 w 424"/>
                <a:gd name="T7" fmla="*/ 0 h 48"/>
                <a:gd name="T8" fmla="*/ 24 w 424"/>
                <a:gd name="T9" fmla="*/ 0 h 48"/>
                <a:gd name="T10" fmla="*/ 0 w 424"/>
                <a:gd name="T11" fmla="*/ 24 h 48"/>
                <a:gd name="T12" fmla="*/ 24 w 424"/>
                <a:gd name="T13" fmla="*/ 48 h 48"/>
                <a:gd name="T14" fmla="*/ 24 w 424"/>
                <a:gd name="T15" fmla="*/ 48 h 48"/>
                <a:gd name="T16" fmla="*/ 24 w 424"/>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48">
                  <a:moveTo>
                    <a:pt x="24" y="48"/>
                  </a:moveTo>
                  <a:cubicBezTo>
                    <a:pt x="400" y="48"/>
                    <a:pt x="400" y="48"/>
                    <a:pt x="400" y="48"/>
                  </a:cubicBezTo>
                  <a:cubicBezTo>
                    <a:pt x="413" y="48"/>
                    <a:pt x="424" y="37"/>
                    <a:pt x="424" y="24"/>
                  </a:cubicBezTo>
                  <a:cubicBezTo>
                    <a:pt x="424" y="10"/>
                    <a:pt x="413" y="0"/>
                    <a:pt x="400" y="0"/>
                  </a:cubicBezTo>
                  <a:cubicBezTo>
                    <a:pt x="24" y="0"/>
                    <a:pt x="24" y="0"/>
                    <a:pt x="24" y="0"/>
                  </a:cubicBezTo>
                  <a:cubicBezTo>
                    <a:pt x="11" y="0"/>
                    <a:pt x="0" y="10"/>
                    <a:pt x="0" y="24"/>
                  </a:cubicBezTo>
                  <a:cubicBezTo>
                    <a:pt x="0" y="37"/>
                    <a:pt x="11" y="48"/>
                    <a:pt x="24" y="48"/>
                  </a:cubicBezTo>
                  <a:close/>
                  <a:moveTo>
                    <a:pt x="24" y="48"/>
                  </a:moveTo>
                  <a:cubicBezTo>
                    <a:pt x="24" y="48"/>
                    <a:pt x="24" y="48"/>
                    <a:pt x="24" y="4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36" name="Freeform 48">
              <a:extLst>
                <a:ext uri="{FF2B5EF4-FFF2-40B4-BE49-F238E27FC236}">
                  <a16:creationId xmlns:a16="http://schemas.microsoft.com/office/drawing/2014/main" id="{541407B0-463D-40FE-8978-1C38B40FC00F}"/>
                </a:ext>
              </a:extLst>
            </p:cNvPr>
            <p:cNvSpPr>
              <a:spLocks noEditPoints="1"/>
            </p:cNvSpPr>
            <p:nvPr/>
          </p:nvSpPr>
          <p:spPr bwMode="auto">
            <a:xfrm>
              <a:off x="11537950" y="8156575"/>
              <a:ext cx="1035050" cy="207962"/>
            </a:xfrm>
            <a:custGeom>
              <a:avLst/>
              <a:gdLst>
                <a:gd name="T0" fmla="*/ 24 w 236"/>
                <a:gd name="T1" fmla="*/ 48 h 48"/>
                <a:gd name="T2" fmla="*/ 212 w 236"/>
                <a:gd name="T3" fmla="*/ 48 h 48"/>
                <a:gd name="T4" fmla="*/ 236 w 236"/>
                <a:gd name="T5" fmla="*/ 24 h 48"/>
                <a:gd name="T6" fmla="*/ 212 w 236"/>
                <a:gd name="T7" fmla="*/ 0 h 48"/>
                <a:gd name="T8" fmla="*/ 24 w 236"/>
                <a:gd name="T9" fmla="*/ 0 h 48"/>
                <a:gd name="T10" fmla="*/ 0 w 236"/>
                <a:gd name="T11" fmla="*/ 24 h 48"/>
                <a:gd name="T12" fmla="*/ 24 w 236"/>
                <a:gd name="T13" fmla="*/ 48 h 48"/>
                <a:gd name="T14" fmla="*/ 24 w 236"/>
                <a:gd name="T15" fmla="*/ 48 h 48"/>
                <a:gd name="T16" fmla="*/ 24 w 236"/>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48">
                  <a:moveTo>
                    <a:pt x="24" y="48"/>
                  </a:moveTo>
                  <a:cubicBezTo>
                    <a:pt x="212" y="48"/>
                    <a:pt x="212" y="48"/>
                    <a:pt x="212" y="48"/>
                  </a:cubicBezTo>
                  <a:cubicBezTo>
                    <a:pt x="225" y="48"/>
                    <a:pt x="236" y="37"/>
                    <a:pt x="236" y="24"/>
                  </a:cubicBezTo>
                  <a:cubicBezTo>
                    <a:pt x="236" y="10"/>
                    <a:pt x="225" y="0"/>
                    <a:pt x="212" y="0"/>
                  </a:cubicBezTo>
                  <a:cubicBezTo>
                    <a:pt x="24" y="0"/>
                    <a:pt x="24" y="0"/>
                    <a:pt x="24" y="0"/>
                  </a:cubicBezTo>
                  <a:cubicBezTo>
                    <a:pt x="11" y="0"/>
                    <a:pt x="0" y="10"/>
                    <a:pt x="0" y="24"/>
                  </a:cubicBezTo>
                  <a:cubicBezTo>
                    <a:pt x="0" y="37"/>
                    <a:pt x="11" y="48"/>
                    <a:pt x="24" y="48"/>
                  </a:cubicBezTo>
                  <a:close/>
                  <a:moveTo>
                    <a:pt x="24" y="48"/>
                  </a:moveTo>
                  <a:cubicBezTo>
                    <a:pt x="24" y="48"/>
                    <a:pt x="24" y="48"/>
                    <a:pt x="24" y="4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37" name="Freeform 49">
              <a:extLst>
                <a:ext uri="{FF2B5EF4-FFF2-40B4-BE49-F238E27FC236}">
                  <a16:creationId xmlns:a16="http://schemas.microsoft.com/office/drawing/2014/main" id="{736F426C-5394-4810-A84B-9004E87338A1}"/>
                </a:ext>
              </a:extLst>
            </p:cNvPr>
            <p:cNvSpPr>
              <a:spLocks noEditPoints="1"/>
            </p:cNvSpPr>
            <p:nvPr/>
          </p:nvSpPr>
          <p:spPr bwMode="auto">
            <a:xfrm>
              <a:off x="11537950" y="4799013"/>
              <a:ext cx="1858962" cy="1481137"/>
            </a:xfrm>
            <a:custGeom>
              <a:avLst/>
              <a:gdLst>
                <a:gd name="T0" fmla="*/ 24 w 424"/>
                <a:gd name="T1" fmla="*/ 293 h 341"/>
                <a:gd name="T2" fmla="*/ 0 w 424"/>
                <a:gd name="T3" fmla="*/ 317 h 341"/>
                <a:gd name="T4" fmla="*/ 24 w 424"/>
                <a:gd name="T5" fmla="*/ 341 h 341"/>
                <a:gd name="T6" fmla="*/ 112 w 424"/>
                <a:gd name="T7" fmla="*/ 318 h 341"/>
                <a:gd name="T8" fmla="*/ 116 w 424"/>
                <a:gd name="T9" fmla="*/ 316 h 341"/>
                <a:gd name="T10" fmla="*/ 212 w 424"/>
                <a:gd name="T11" fmla="*/ 214 h 341"/>
                <a:gd name="T12" fmla="*/ 308 w 424"/>
                <a:gd name="T13" fmla="*/ 316 h 341"/>
                <a:gd name="T14" fmla="*/ 312 w 424"/>
                <a:gd name="T15" fmla="*/ 318 h 341"/>
                <a:gd name="T16" fmla="*/ 400 w 424"/>
                <a:gd name="T17" fmla="*/ 341 h 341"/>
                <a:gd name="T18" fmla="*/ 424 w 424"/>
                <a:gd name="T19" fmla="*/ 317 h 341"/>
                <a:gd name="T20" fmla="*/ 400 w 424"/>
                <a:gd name="T21" fmla="*/ 293 h 341"/>
                <a:gd name="T22" fmla="*/ 346 w 424"/>
                <a:gd name="T23" fmla="*/ 282 h 341"/>
                <a:gd name="T24" fmla="*/ 346 w 424"/>
                <a:gd name="T25" fmla="*/ 59 h 341"/>
                <a:gd name="T26" fmla="*/ 400 w 424"/>
                <a:gd name="T27" fmla="*/ 48 h 341"/>
                <a:gd name="T28" fmla="*/ 424 w 424"/>
                <a:gd name="T29" fmla="*/ 24 h 341"/>
                <a:gd name="T30" fmla="*/ 400 w 424"/>
                <a:gd name="T31" fmla="*/ 0 h 341"/>
                <a:gd name="T32" fmla="*/ 312 w 424"/>
                <a:gd name="T33" fmla="*/ 23 h 341"/>
                <a:gd name="T34" fmla="*/ 308 w 424"/>
                <a:gd name="T35" fmla="*/ 25 h 341"/>
                <a:gd name="T36" fmla="*/ 212 w 424"/>
                <a:gd name="T37" fmla="*/ 126 h 341"/>
                <a:gd name="T38" fmla="*/ 116 w 424"/>
                <a:gd name="T39" fmla="*/ 25 h 341"/>
                <a:gd name="T40" fmla="*/ 112 w 424"/>
                <a:gd name="T41" fmla="*/ 23 h 341"/>
                <a:gd name="T42" fmla="*/ 24 w 424"/>
                <a:gd name="T43" fmla="*/ 0 h 341"/>
                <a:gd name="T44" fmla="*/ 0 w 424"/>
                <a:gd name="T45" fmla="*/ 24 h 341"/>
                <a:gd name="T46" fmla="*/ 24 w 424"/>
                <a:gd name="T47" fmla="*/ 48 h 341"/>
                <a:gd name="T48" fmla="*/ 78 w 424"/>
                <a:gd name="T49" fmla="*/ 59 h 341"/>
                <a:gd name="T50" fmla="*/ 78 w 424"/>
                <a:gd name="T51" fmla="*/ 282 h 341"/>
                <a:gd name="T52" fmla="*/ 24 w 424"/>
                <a:gd name="T53" fmla="*/ 293 h 341"/>
                <a:gd name="T54" fmla="*/ 298 w 424"/>
                <a:gd name="T55" fmla="*/ 93 h 341"/>
                <a:gd name="T56" fmla="*/ 298 w 424"/>
                <a:gd name="T57" fmla="*/ 247 h 341"/>
                <a:gd name="T58" fmla="*/ 241 w 424"/>
                <a:gd name="T59" fmla="*/ 170 h 341"/>
                <a:gd name="T60" fmla="*/ 298 w 424"/>
                <a:gd name="T61" fmla="*/ 93 h 341"/>
                <a:gd name="T62" fmla="*/ 126 w 424"/>
                <a:gd name="T63" fmla="*/ 93 h 341"/>
                <a:gd name="T64" fmla="*/ 183 w 424"/>
                <a:gd name="T65" fmla="*/ 170 h 341"/>
                <a:gd name="T66" fmla="*/ 126 w 424"/>
                <a:gd name="T67" fmla="*/ 247 h 341"/>
                <a:gd name="T68" fmla="*/ 126 w 424"/>
                <a:gd name="T69" fmla="*/ 93 h 341"/>
                <a:gd name="T70" fmla="*/ 126 w 424"/>
                <a:gd name="T71" fmla="*/ 93 h 341"/>
                <a:gd name="T72" fmla="*/ 126 w 424"/>
                <a:gd name="T73" fmla="*/ 9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4" h="341">
                  <a:moveTo>
                    <a:pt x="24" y="293"/>
                  </a:moveTo>
                  <a:cubicBezTo>
                    <a:pt x="11" y="293"/>
                    <a:pt x="0" y="303"/>
                    <a:pt x="0" y="317"/>
                  </a:cubicBezTo>
                  <a:cubicBezTo>
                    <a:pt x="0" y="330"/>
                    <a:pt x="11" y="341"/>
                    <a:pt x="24" y="341"/>
                  </a:cubicBezTo>
                  <a:cubicBezTo>
                    <a:pt x="58" y="341"/>
                    <a:pt x="87" y="332"/>
                    <a:pt x="112" y="318"/>
                  </a:cubicBezTo>
                  <a:cubicBezTo>
                    <a:pt x="114" y="317"/>
                    <a:pt x="115" y="317"/>
                    <a:pt x="116" y="316"/>
                  </a:cubicBezTo>
                  <a:cubicBezTo>
                    <a:pt x="156" y="292"/>
                    <a:pt x="186" y="253"/>
                    <a:pt x="212" y="214"/>
                  </a:cubicBezTo>
                  <a:cubicBezTo>
                    <a:pt x="238" y="253"/>
                    <a:pt x="268" y="292"/>
                    <a:pt x="308" y="316"/>
                  </a:cubicBezTo>
                  <a:cubicBezTo>
                    <a:pt x="309" y="317"/>
                    <a:pt x="311" y="317"/>
                    <a:pt x="312" y="318"/>
                  </a:cubicBezTo>
                  <a:cubicBezTo>
                    <a:pt x="337" y="332"/>
                    <a:pt x="366" y="341"/>
                    <a:pt x="400" y="341"/>
                  </a:cubicBezTo>
                  <a:cubicBezTo>
                    <a:pt x="413" y="341"/>
                    <a:pt x="424" y="330"/>
                    <a:pt x="424" y="317"/>
                  </a:cubicBezTo>
                  <a:cubicBezTo>
                    <a:pt x="424" y="303"/>
                    <a:pt x="413" y="293"/>
                    <a:pt x="400" y="293"/>
                  </a:cubicBezTo>
                  <a:cubicBezTo>
                    <a:pt x="380" y="293"/>
                    <a:pt x="362" y="289"/>
                    <a:pt x="346" y="282"/>
                  </a:cubicBezTo>
                  <a:cubicBezTo>
                    <a:pt x="346" y="59"/>
                    <a:pt x="346" y="59"/>
                    <a:pt x="346" y="59"/>
                  </a:cubicBezTo>
                  <a:cubicBezTo>
                    <a:pt x="362" y="52"/>
                    <a:pt x="380" y="48"/>
                    <a:pt x="400" y="48"/>
                  </a:cubicBezTo>
                  <a:cubicBezTo>
                    <a:pt x="413" y="48"/>
                    <a:pt x="424" y="37"/>
                    <a:pt x="424" y="24"/>
                  </a:cubicBezTo>
                  <a:cubicBezTo>
                    <a:pt x="424" y="10"/>
                    <a:pt x="413" y="0"/>
                    <a:pt x="400" y="0"/>
                  </a:cubicBezTo>
                  <a:cubicBezTo>
                    <a:pt x="366" y="0"/>
                    <a:pt x="337" y="8"/>
                    <a:pt x="312" y="23"/>
                  </a:cubicBezTo>
                  <a:cubicBezTo>
                    <a:pt x="311" y="23"/>
                    <a:pt x="309" y="24"/>
                    <a:pt x="308" y="25"/>
                  </a:cubicBezTo>
                  <a:cubicBezTo>
                    <a:pt x="268" y="49"/>
                    <a:pt x="238" y="87"/>
                    <a:pt x="212" y="126"/>
                  </a:cubicBezTo>
                  <a:cubicBezTo>
                    <a:pt x="186" y="87"/>
                    <a:pt x="156" y="49"/>
                    <a:pt x="116" y="25"/>
                  </a:cubicBezTo>
                  <a:cubicBezTo>
                    <a:pt x="115" y="24"/>
                    <a:pt x="114" y="23"/>
                    <a:pt x="112" y="23"/>
                  </a:cubicBezTo>
                  <a:cubicBezTo>
                    <a:pt x="87" y="8"/>
                    <a:pt x="58" y="0"/>
                    <a:pt x="24" y="0"/>
                  </a:cubicBezTo>
                  <a:cubicBezTo>
                    <a:pt x="11" y="0"/>
                    <a:pt x="0" y="10"/>
                    <a:pt x="0" y="24"/>
                  </a:cubicBezTo>
                  <a:cubicBezTo>
                    <a:pt x="0" y="37"/>
                    <a:pt x="11" y="48"/>
                    <a:pt x="24" y="48"/>
                  </a:cubicBezTo>
                  <a:cubicBezTo>
                    <a:pt x="44" y="48"/>
                    <a:pt x="62" y="52"/>
                    <a:pt x="78" y="59"/>
                  </a:cubicBezTo>
                  <a:cubicBezTo>
                    <a:pt x="78" y="282"/>
                    <a:pt x="78" y="282"/>
                    <a:pt x="78" y="282"/>
                  </a:cubicBezTo>
                  <a:cubicBezTo>
                    <a:pt x="62" y="289"/>
                    <a:pt x="44" y="293"/>
                    <a:pt x="24" y="293"/>
                  </a:cubicBezTo>
                  <a:close/>
                  <a:moveTo>
                    <a:pt x="298" y="93"/>
                  </a:moveTo>
                  <a:cubicBezTo>
                    <a:pt x="298" y="247"/>
                    <a:pt x="298" y="247"/>
                    <a:pt x="298" y="247"/>
                  </a:cubicBezTo>
                  <a:cubicBezTo>
                    <a:pt x="277" y="226"/>
                    <a:pt x="259" y="199"/>
                    <a:pt x="241" y="170"/>
                  </a:cubicBezTo>
                  <a:cubicBezTo>
                    <a:pt x="259" y="141"/>
                    <a:pt x="277" y="114"/>
                    <a:pt x="298" y="93"/>
                  </a:cubicBezTo>
                  <a:close/>
                  <a:moveTo>
                    <a:pt x="126" y="93"/>
                  </a:moveTo>
                  <a:cubicBezTo>
                    <a:pt x="147" y="114"/>
                    <a:pt x="165" y="141"/>
                    <a:pt x="183" y="170"/>
                  </a:cubicBezTo>
                  <a:cubicBezTo>
                    <a:pt x="165" y="199"/>
                    <a:pt x="147" y="226"/>
                    <a:pt x="126" y="247"/>
                  </a:cubicBezTo>
                  <a:lnTo>
                    <a:pt x="126" y="93"/>
                  </a:lnTo>
                  <a:close/>
                  <a:moveTo>
                    <a:pt x="126" y="93"/>
                  </a:moveTo>
                  <a:cubicBezTo>
                    <a:pt x="126" y="93"/>
                    <a:pt x="126" y="93"/>
                    <a:pt x="126" y="9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38" name="Oval 53">
              <a:extLst>
                <a:ext uri="{FF2B5EF4-FFF2-40B4-BE49-F238E27FC236}">
                  <a16:creationId xmlns:a16="http://schemas.microsoft.com/office/drawing/2014/main" id="{1B2541AD-0490-4651-ADDA-1B218FCEC58D}"/>
                </a:ext>
              </a:extLst>
            </p:cNvPr>
            <p:cNvSpPr/>
            <p:nvPr/>
          </p:nvSpPr>
          <p:spPr>
            <a:xfrm>
              <a:off x="8952687" y="6826211"/>
              <a:ext cx="1768514" cy="1768514"/>
            </a:xfrm>
            <a:prstGeom prst="ellipse">
              <a:avLst/>
            </a:prstGeom>
            <a:solidFill>
              <a:schemeClr val="accent2"/>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39" name="Group 39">
            <a:extLst>
              <a:ext uri="{FF2B5EF4-FFF2-40B4-BE49-F238E27FC236}">
                <a16:creationId xmlns:a16="http://schemas.microsoft.com/office/drawing/2014/main" id="{77556845-0E5A-4EAF-AB1A-3CF33047C746}"/>
              </a:ext>
            </a:extLst>
          </p:cNvPr>
          <p:cNvGrpSpPr>
            <a:grpSpLocks noChangeAspect="1"/>
          </p:cNvGrpSpPr>
          <p:nvPr/>
        </p:nvGrpSpPr>
        <p:grpSpPr>
          <a:xfrm>
            <a:off x="10382807" y="3779115"/>
            <a:ext cx="407375" cy="484733"/>
            <a:chOff x="10507663" y="2851150"/>
            <a:chExt cx="5718175" cy="6804025"/>
          </a:xfrm>
        </p:grpSpPr>
        <p:sp>
          <p:nvSpPr>
            <p:cNvPr id="140" name="Freeform 396">
              <a:extLst>
                <a:ext uri="{FF2B5EF4-FFF2-40B4-BE49-F238E27FC236}">
                  <a16:creationId xmlns:a16="http://schemas.microsoft.com/office/drawing/2014/main" id="{50ACAABF-9FC5-4978-A447-4AFF0480C3E2}"/>
                </a:ext>
              </a:extLst>
            </p:cNvPr>
            <p:cNvSpPr>
              <a:spLocks noEditPoints="1"/>
            </p:cNvSpPr>
            <p:nvPr/>
          </p:nvSpPr>
          <p:spPr bwMode="auto">
            <a:xfrm>
              <a:off x="11993563" y="4518025"/>
              <a:ext cx="4105275" cy="5002213"/>
            </a:xfrm>
            <a:custGeom>
              <a:avLst/>
              <a:gdLst>
                <a:gd name="T0" fmla="*/ 698 w 936"/>
                <a:gd name="T1" fmla="*/ 1092 h 1152"/>
                <a:gd name="T2" fmla="*/ 757 w 936"/>
                <a:gd name="T3" fmla="*/ 1033 h 1152"/>
                <a:gd name="T4" fmla="*/ 876 w 936"/>
                <a:gd name="T5" fmla="*/ 1152 h 1152"/>
                <a:gd name="T6" fmla="*/ 936 w 936"/>
                <a:gd name="T7" fmla="*/ 1092 h 1152"/>
                <a:gd name="T8" fmla="*/ 936 w 936"/>
                <a:gd name="T9" fmla="*/ 104 h 1152"/>
                <a:gd name="T10" fmla="*/ 833 w 936"/>
                <a:gd name="T11" fmla="*/ 0 h 1152"/>
                <a:gd name="T12" fmla="*/ 0 w 936"/>
                <a:gd name="T13" fmla="*/ 0 h 1152"/>
                <a:gd name="T14" fmla="*/ 104 w 936"/>
                <a:gd name="T15" fmla="*/ 104 h 1152"/>
                <a:gd name="T16" fmla="*/ 104 w 936"/>
                <a:gd name="T17" fmla="*/ 1092 h 1152"/>
                <a:gd name="T18" fmla="*/ 163 w 936"/>
                <a:gd name="T19" fmla="*/ 1151 h 1152"/>
                <a:gd name="T20" fmla="*/ 223 w 936"/>
                <a:gd name="T21" fmla="*/ 1092 h 1152"/>
                <a:gd name="T22" fmla="*/ 282 w 936"/>
                <a:gd name="T23" fmla="*/ 1032 h 1152"/>
                <a:gd name="T24" fmla="*/ 342 w 936"/>
                <a:gd name="T25" fmla="*/ 1092 h 1152"/>
                <a:gd name="T26" fmla="*/ 401 w 936"/>
                <a:gd name="T27" fmla="*/ 1151 h 1152"/>
                <a:gd name="T28" fmla="*/ 520 w 936"/>
                <a:gd name="T29" fmla="*/ 1032 h 1152"/>
                <a:gd name="T30" fmla="*/ 580 w 936"/>
                <a:gd name="T31" fmla="*/ 1092 h 1152"/>
                <a:gd name="T32" fmla="*/ 639 w 936"/>
                <a:gd name="T33" fmla="*/ 1151 h 1152"/>
                <a:gd name="T34" fmla="*/ 698 w 936"/>
                <a:gd name="T35" fmla="*/ 1092 h 1152"/>
                <a:gd name="T36" fmla="*/ 698 w 936"/>
                <a:gd name="T37" fmla="*/ 1092 h 1152"/>
                <a:gd name="T38" fmla="*/ 698 w 936"/>
                <a:gd name="T39" fmla="*/ 109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6" h="1152">
                  <a:moveTo>
                    <a:pt x="698" y="1092"/>
                  </a:moveTo>
                  <a:cubicBezTo>
                    <a:pt x="757" y="1033"/>
                    <a:pt x="757" y="1033"/>
                    <a:pt x="757" y="1033"/>
                  </a:cubicBezTo>
                  <a:cubicBezTo>
                    <a:pt x="876" y="1152"/>
                    <a:pt x="876" y="1152"/>
                    <a:pt x="876" y="1152"/>
                  </a:cubicBezTo>
                  <a:cubicBezTo>
                    <a:pt x="936" y="1092"/>
                    <a:pt x="936" y="1092"/>
                    <a:pt x="936" y="1092"/>
                  </a:cubicBezTo>
                  <a:cubicBezTo>
                    <a:pt x="936" y="104"/>
                    <a:pt x="936" y="104"/>
                    <a:pt x="936" y="104"/>
                  </a:cubicBezTo>
                  <a:cubicBezTo>
                    <a:pt x="936" y="47"/>
                    <a:pt x="890" y="0"/>
                    <a:pt x="833" y="0"/>
                  </a:cubicBezTo>
                  <a:cubicBezTo>
                    <a:pt x="0" y="0"/>
                    <a:pt x="0" y="0"/>
                    <a:pt x="0" y="0"/>
                  </a:cubicBezTo>
                  <a:cubicBezTo>
                    <a:pt x="57" y="0"/>
                    <a:pt x="104" y="46"/>
                    <a:pt x="104" y="104"/>
                  </a:cubicBezTo>
                  <a:cubicBezTo>
                    <a:pt x="104" y="1092"/>
                    <a:pt x="104" y="1092"/>
                    <a:pt x="104" y="1092"/>
                  </a:cubicBezTo>
                  <a:cubicBezTo>
                    <a:pt x="163" y="1151"/>
                    <a:pt x="163" y="1151"/>
                    <a:pt x="163" y="1151"/>
                  </a:cubicBezTo>
                  <a:cubicBezTo>
                    <a:pt x="223" y="1092"/>
                    <a:pt x="223" y="1092"/>
                    <a:pt x="223" y="1092"/>
                  </a:cubicBezTo>
                  <a:cubicBezTo>
                    <a:pt x="282" y="1032"/>
                    <a:pt x="282" y="1032"/>
                    <a:pt x="282" y="1032"/>
                  </a:cubicBezTo>
                  <a:cubicBezTo>
                    <a:pt x="342" y="1092"/>
                    <a:pt x="342" y="1092"/>
                    <a:pt x="342" y="1092"/>
                  </a:cubicBezTo>
                  <a:cubicBezTo>
                    <a:pt x="401" y="1151"/>
                    <a:pt x="401" y="1151"/>
                    <a:pt x="401" y="1151"/>
                  </a:cubicBezTo>
                  <a:cubicBezTo>
                    <a:pt x="520" y="1032"/>
                    <a:pt x="520" y="1032"/>
                    <a:pt x="520" y="1032"/>
                  </a:cubicBezTo>
                  <a:cubicBezTo>
                    <a:pt x="580" y="1092"/>
                    <a:pt x="580" y="1092"/>
                    <a:pt x="580" y="1092"/>
                  </a:cubicBezTo>
                  <a:cubicBezTo>
                    <a:pt x="639" y="1151"/>
                    <a:pt x="639" y="1151"/>
                    <a:pt x="639" y="1151"/>
                  </a:cubicBezTo>
                  <a:lnTo>
                    <a:pt x="698" y="1092"/>
                  </a:lnTo>
                  <a:close/>
                  <a:moveTo>
                    <a:pt x="698" y="1092"/>
                  </a:moveTo>
                  <a:cubicBezTo>
                    <a:pt x="698" y="1092"/>
                    <a:pt x="698" y="1092"/>
                    <a:pt x="698" y="109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41" name="Freeform 397">
              <a:extLst>
                <a:ext uri="{FF2B5EF4-FFF2-40B4-BE49-F238E27FC236}">
                  <a16:creationId xmlns:a16="http://schemas.microsoft.com/office/drawing/2014/main" id="{FA96BE89-6313-4BBE-A911-EB6BC9AE7926}"/>
                </a:ext>
              </a:extLst>
            </p:cNvPr>
            <p:cNvSpPr>
              <a:spLocks noEditPoints="1"/>
            </p:cNvSpPr>
            <p:nvPr/>
          </p:nvSpPr>
          <p:spPr bwMode="auto">
            <a:xfrm>
              <a:off x="12968288" y="5365750"/>
              <a:ext cx="2630487" cy="250825"/>
            </a:xfrm>
            <a:custGeom>
              <a:avLst/>
              <a:gdLst>
                <a:gd name="T0" fmla="*/ 29 w 600"/>
                <a:gd name="T1" fmla="*/ 58 h 58"/>
                <a:gd name="T2" fmla="*/ 571 w 600"/>
                <a:gd name="T3" fmla="*/ 58 h 58"/>
                <a:gd name="T4" fmla="*/ 600 w 600"/>
                <a:gd name="T5" fmla="*/ 29 h 58"/>
                <a:gd name="T6" fmla="*/ 571 w 600"/>
                <a:gd name="T7" fmla="*/ 0 h 58"/>
                <a:gd name="T8" fmla="*/ 29 w 600"/>
                <a:gd name="T9" fmla="*/ 0 h 58"/>
                <a:gd name="T10" fmla="*/ 0 w 600"/>
                <a:gd name="T11" fmla="*/ 29 h 58"/>
                <a:gd name="T12" fmla="*/ 29 w 600"/>
                <a:gd name="T13" fmla="*/ 58 h 58"/>
                <a:gd name="T14" fmla="*/ 29 w 600"/>
                <a:gd name="T15" fmla="*/ 58 h 58"/>
                <a:gd name="T16" fmla="*/ 29 w 600"/>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58">
                  <a:moveTo>
                    <a:pt x="29" y="58"/>
                  </a:moveTo>
                  <a:cubicBezTo>
                    <a:pt x="571" y="58"/>
                    <a:pt x="571" y="58"/>
                    <a:pt x="571" y="58"/>
                  </a:cubicBezTo>
                  <a:cubicBezTo>
                    <a:pt x="587" y="58"/>
                    <a:pt x="600" y="45"/>
                    <a:pt x="600" y="29"/>
                  </a:cubicBezTo>
                  <a:cubicBezTo>
                    <a:pt x="600" y="13"/>
                    <a:pt x="587" y="0"/>
                    <a:pt x="571" y="0"/>
                  </a:cubicBezTo>
                  <a:cubicBezTo>
                    <a:pt x="29" y="0"/>
                    <a:pt x="29" y="0"/>
                    <a:pt x="29" y="0"/>
                  </a:cubicBezTo>
                  <a:cubicBezTo>
                    <a:pt x="13" y="0"/>
                    <a:pt x="0" y="13"/>
                    <a:pt x="0" y="29"/>
                  </a:cubicBezTo>
                  <a:cubicBezTo>
                    <a:pt x="0" y="45"/>
                    <a:pt x="13" y="58"/>
                    <a:pt x="29" y="58"/>
                  </a:cubicBezTo>
                  <a:close/>
                  <a:moveTo>
                    <a:pt x="29" y="58"/>
                  </a:moveTo>
                  <a:cubicBezTo>
                    <a:pt x="29" y="58"/>
                    <a:pt x="29" y="58"/>
                    <a:pt x="29" y="5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42" name="Freeform 398">
              <a:extLst>
                <a:ext uri="{FF2B5EF4-FFF2-40B4-BE49-F238E27FC236}">
                  <a16:creationId xmlns:a16="http://schemas.microsoft.com/office/drawing/2014/main" id="{AF7E83A8-9F2E-4EA4-99F0-A1EBEB01A17E}"/>
                </a:ext>
              </a:extLst>
            </p:cNvPr>
            <p:cNvSpPr>
              <a:spLocks noEditPoints="1"/>
            </p:cNvSpPr>
            <p:nvPr/>
          </p:nvSpPr>
          <p:spPr bwMode="auto">
            <a:xfrm>
              <a:off x="12968288" y="6034088"/>
              <a:ext cx="1981200" cy="255588"/>
            </a:xfrm>
            <a:custGeom>
              <a:avLst/>
              <a:gdLst>
                <a:gd name="T0" fmla="*/ 29 w 452"/>
                <a:gd name="T1" fmla="*/ 59 h 59"/>
                <a:gd name="T2" fmla="*/ 423 w 452"/>
                <a:gd name="T3" fmla="*/ 59 h 59"/>
                <a:gd name="T4" fmla="*/ 452 w 452"/>
                <a:gd name="T5" fmla="*/ 29 h 59"/>
                <a:gd name="T6" fmla="*/ 423 w 452"/>
                <a:gd name="T7" fmla="*/ 0 h 59"/>
                <a:gd name="T8" fmla="*/ 29 w 452"/>
                <a:gd name="T9" fmla="*/ 0 h 59"/>
                <a:gd name="T10" fmla="*/ 0 w 452"/>
                <a:gd name="T11" fmla="*/ 29 h 59"/>
                <a:gd name="T12" fmla="*/ 29 w 452"/>
                <a:gd name="T13" fmla="*/ 59 h 59"/>
                <a:gd name="T14" fmla="*/ 29 w 452"/>
                <a:gd name="T15" fmla="*/ 59 h 59"/>
                <a:gd name="T16" fmla="*/ 29 w 452"/>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59">
                  <a:moveTo>
                    <a:pt x="29" y="59"/>
                  </a:moveTo>
                  <a:cubicBezTo>
                    <a:pt x="423" y="59"/>
                    <a:pt x="423" y="59"/>
                    <a:pt x="423" y="59"/>
                  </a:cubicBezTo>
                  <a:cubicBezTo>
                    <a:pt x="439" y="59"/>
                    <a:pt x="452" y="45"/>
                    <a:pt x="452" y="29"/>
                  </a:cubicBezTo>
                  <a:cubicBezTo>
                    <a:pt x="452" y="13"/>
                    <a:pt x="439" y="0"/>
                    <a:pt x="423" y="0"/>
                  </a:cubicBezTo>
                  <a:cubicBezTo>
                    <a:pt x="29" y="0"/>
                    <a:pt x="29" y="0"/>
                    <a:pt x="29" y="0"/>
                  </a:cubicBezTo>
                  <a:cubicBezTo>
                    <a:pt x="13" y="0"/>
                    <a:pt x="0" y="13"/>
                    <a:pt x="0" y="29"/>
                  </a:cubicBezTo>
                  <a:cubicBezTo>
                    <a:pt x="0" y="46"/>
                    <a:pt x="13" y="59"/>
                    <a:pt x="29" y="59"/>
                  </a:cubicBezTo>
                  <a:close/>
                  <a:moveTo>
                    <a:pt x="29" y="59"/>
                  </a:moveTo>
                  <a:cubicBezTo>
                    <a:pt x="29" y="59"/>
                    <a:pt x="29" y="59"/>
                    <a:pt x="29" y="5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43" name="Freeform 399">
              <a:extLst>
                <a:ext uri="{FF2B5EF4-FFF2-40B4-BE49-F238E27FC236}">
                  <a16:creationId xmlns:a16="http://schemas.microsoft.com/office/drawing/2014/main" id="{AD704601-BBE2-4AE8-940A-5110A5183373}"/>
                </a:ext>
              </a:extLst>
            </p:cNvPr>
            <p:cNvSpPr>
              <a:spLocks noEditPoints="1"/>
            </p:cNvSpPr>
            <p:nvPr/>
          </p:nvSpPr>
          <p:spPr bwMode="auto">
            <a:xfrm>
              <a:off x="12968288" y="6650038"/>
              <a:ext cx="2630487" cy="252413"/>
            </a:xfrm>
            <a:custGeom>
              <a:avLst/>
              <a:gdLst>
                <a:gd name="T0" fmla="*/ 29 w 600"/>
                <a:gd name="T1" fmla="*/ 58 h 58"/>
                <a:gd name="T2" fmla="*/ 571 w 600"/>
                <a:gd name="T3" fmla="*/ 58 h 58"/>
                <a:gd name="T4" fmla="*/ 600 w 600"/>
                <a:gd name="T5" fmla="*/ 29 h 58"/>
                <a:gd name="T6" fmla="*/ 571 w 600"/>
                <a:gd name="T7" fmla="*/ 0 h 58"/>
                <a:gd name="T8" fmla="*/ 29 w 600"/>
                <a:gd name="T9" fmla="*/ 0 h 58"/>
                <a:gd name="T10" fmla="*/ 0 w 600"/>
                <a:gd name="T11" fmla="*/ 29 h 58"/>
                <a:gd name="T12" fmla="*/ 29 w 600"/>
                <a:gd name="T13" fmla="*/ 58 h 58"/>
                <a:gd name="T14" fmla="*/ 29 w 600"/>
                <a:gd name="T15" fmla="*/ 58 h 58"/>
                <a:gd name="T16" fmla="*/ 29 w 600"/>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58">
                  <a:moveTo>
                    <a:pt x="29" y="58"/>
                  </a:moveTo>
                  <a:cubicBezTo>
                    <a:pt x="571" y="58"/>
                    <a:pt x="571" y="58"/>
                    <a:pt x="571" y="58"/>
                  </a:cubicBezTo>
                  <a:cubicBezTo>
                    <a:pt x="587" y="58"/>
                    <a:pt x="600" y="45"/>
                    <a:pt x="600" y="29"/>
                  </a:cubicBezTo>
                  <a:cubicBezTo>
                    <a:pt x="600" y="13"/>
                    <a:pt x="587" y="0"/>
                    <a:pt x="571" y="0"/>
                  </a:cubicBezTo>
                  <a:cubicBezTo>
                    <a:pt x="29" y="0"/>
                    <a:pt x="29" y="0"/>
                    <a:pt x="29" y="0"/>
                  </a:cubicBezTo>
                  <a:cubicBezTo>
                    <a:pt x="13" y="0"/>
                    <a:pt x="0" y="13"/>
                    <a:pt x="0" y="29"/>
                  </a:cubicBezTo>
                  <a:cubicBezTo>
                    <a:pt x="0" y="46"/>
                    <a:pt x="13" y="58"/>
                    <a:pt x="29" y="58"/>
                  </a:cubicBezTo>
                  <a:close/>
                  <a:moveTo>
                    <a:pt x="29" y="58"/>
                  </a:moveTo>
                  <a:cubicBezTo>
                    <a:pt x="29" y="58"/>
                    <a:pt x="29" y="58"/>
                    <a:pt x="29" y="5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44" name="Freeform 400">
              <a:extLst>
                <a:ext uri="{FF2B5EF4-FFF2-40B4-BE49-F238E27FC236}">
                  <a16:creationId xmlns:a16="http://schemas.microsoft.com/office/drawing/2014/main" id="{5C935EA3-1F2B-48F8-B2CE-EA497DF40A1A}"/>
                </a:ext>
              </a:extLst>
            </p:cNvPr>
            <p:cNvSpPr>
              <a:spLocks noEditPoints="1"/>
            </p:cNvSpPr>
            <p:nvPr/>
          </p:nvSpPr>
          <p:spPr bwMode="auto">
            <a:xfrm>
              <a:off x="12968288" y="7353300"/>
              <a:ext cx="482600" cy="252413"/>
            </a:xfrm>
            <a:custGeom>
              <a:avLst/>
              <a:gdLst>
                <a:gd name="T0" fmla="*/ 81 w 110"/>
                <a:gd name="T1" fmla="*/ 0 h 58"/>
                <a:gd name="T2" fmla="*/ 29 w 110"/>
                <a:gd name="T3" fmla="*/ 0 h 58"/>
                <a:gd name="T4" fmla="*/ 0 w 110"/>
                <a:gd name="T5" fmla="*/ 29 h 58"/>
                <a:gd name="T6" fmla="*/ 29 w 110"/>
                <a:gd name="T7" fmla="*/ 58 h 58"/>
                <a:gd name="T8" fmla="*/ 81 w 110"/>
                <a:gd name="T9" fmla="*/ 58 h 58"/>
                <a:gd name="T10" fmla="*/ 110 w 110"/>
                <a:gd name="T11" fmla="*/ 29 h 58"/>
                <a:gd name="T12" fmla="*/ 81 w 110"/>
                <a:gd name="T13" fmla="*/ 0 h 58"/>
                <a:gd name="T14" fmla="*/ 81 w 110"/>
                <a:gd name="T15" fmla="*/ 0 h 58"/>
                <a:gd name="T16" fmla="*/ 81 w 110"/>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58">
                  <a:moveTo>
                    <a:pt x="81" y="0"/>
                  </a:moveTo>
                  <a:cubicBezTo>
                    <a:pt x="29" y="0"/>
                    <a:pt x="29" y="0"/>
                    <a:pt x="29" y="0"/>
                  </a:cubicBezTo>
                  <a:cubicBezTo>
                    <a:pt x="13" y="0"/>
                    <a:pt x="0" y="13"/>
                    <a:pt x="0" y="29"/>
                  </a:cubicBezTo>
                  <a:cubicBezTo>
                    <a:pt x="0" y="45"/>
                    <a:pt x="13" y="58"/>
                    <a:pt x="29" y="58"/>
                  </a:cubicBezTo>
                  <a:cubicBezTo>
                    <a:pt x="81" y="58"/>
                    <a:pt x="81" y="58"/>
                    <a:pt x="81" y="58"/>
                  </a:cubicBezTo>
                  <a:cubicBezTo>
                    <a:pt x="97" y="58"/>
                    <a:pt x="110" y="45"/>
                    <a:pt x="110" y="29"/>
                  </a:cubicBezTo>
                  <a:cubicBezTo>
                    <a:pt x="110" y="13"/>
                    <a:pt x="97" y="0"/>
                    <a:pt x="81" y="0"/>
                  </a:cubicBezTo>
                  <a:close/>
                  <a:moveTo>
                    <a:pt x="81" y="0"/>
                  </a:moveTo>
                  <a:cubicBezTo>
                    <a:pt x="81" y="0"/>
                    <a:pt x="81" y="0"/>
                    <a:pt x="8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45" name="Freeform 401">
              <a:extLst>
                <a:ext uri="{FF2B5EF4-FFF2-40B4-BE49-F238E27FC236}">
                  <a16:creationId xmlns:a16="http://schemas.microsoft.com/office/drawing/2014/main" id="{E88A2EF2-8355-4EEE-9EB3-35176B8DE2EE}"/>
                </a:ext>
              </a:extLst>
            </p:cNvPr>
            <p:cNvSpPr>
              <a:spLocks noEditPoints="1"/>
            </p:cNvSpPr>
            <p:nvPr/>
          </p:nvSpPr>
          <p:spPr bwMode="auto">
            <a:xfrm>
              <a:off x="12968288" y="7966075"/>
              <a:ext cx="482600" cy="255588"/>
            </a:xfrm>
            <a:custGeom>
              <a:avLst/>
              <a:gdLst>
                <a:gd name="T0" fmla="*/ 81 w 110"/>
                <a:gd name="T1" fmla="*/ 0 h 59"/>
                <a:gd name="T2" fmla="*/ 29 w 110"/>
                <a:gd name="T3" fmla="*/ 0 h 59"/>
                <a:gd name="T4" fmla="*/ 0 w 110"/>
                <a:gd name="T5" fmla="*/ 30 h 59"/>
                <a:gd name="T6" fmla="*/ 29 w 110"/>
                <a:gd name="T7" fmla="*/ 59 h 59"/>
                <a:gd name="T8" fmla="*/ 81 w 110"/>
                <a:gd name="T9" fmla="*/ 59 h 59"/>
                <a:gd name="T10" fmla="*/ 110 w 110"/>
                <a:gd name="T11" fmla="*/ 30 h 59"/>
                <a:gd name="T12" fmla="*/ 81 w 110"/>
                <a:gd name="T13" fmla="*/ 0 h 59"/>
                <a:gd name="T14" fmla="*/ 81 w 110"/>
                <a:gd name="T15" fmla="*/ 0 h 59"/>
                <a:gd name="T16" fmla="*/ 81 w 110"/>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59">
                  <a:moveTo>
                    <a:pt x="81" y="0"/>
                  </a:moveTo>
                  <a:cubicBezTo>
                    <a:pt x="29" y="0"/>
                    <a:pt x="29" y="0"/>
                    <a:pt x="29" y="0"/>
                  </a:cubicBezTo>
                  <a:cubicBezTo>
                    <a:pt x="13" y="0"/>
                    <a:pt x="0" y="14"/>
                    <a:pt x="0" y="30"/>
                  </a:cubicBezTo>
                  <a:cubicBezTo>
                    <a:pt x="0" y="46"/>
                    <a:pt x="13" y="59"/>
                    <a:pt x="29" y="59"/>
                  </a:cubicBezTo>
                  <a:cubicBezTo>
                    <a:pt x="81" y="59"/>
                    <a:pt x="81" y="59"/>
                    <a:pt x="81" y="59"/>
                  </a:cubicBezTo>
                  <a:cubicBezTo>
                    <a:pt x="97" y="59"/>
                    <a:pt x="110" y="46"/>
                    <a:pt x="110" y="30"/>
                  </a:cubicBezTo>
                  <a:cubicBezTo>
                    <a:pt x="110" y="13"/>
                    <a:pt x="97" y="0"/>
                    <a:pt x="81" y="0"/>
                  </a:cubicBezTo>
                  <a:close/>
                  <a:moveTo>
                    <a:pt x="81" y="0"/>
                  </a:moveTo>
                  <a:cubicBezTo>
                    <a:pt x="81" y="0"/>
                    <a:pt x="81" y="0"/>
                    <a:pt x="8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46" name="Freeform 402">
              <a:extLst>
                <a:ext uri="{FF2B5EF4-FFF2-40B4-BE49-F238E27FC236}">
                  <a16:creationId xmlns:a16="http://schemas.microsoft.com/office/drawing/2014/main" id="{A6501CF5-60D2-48B7-9985-976C7E7DFC31}"/>
                </a:ext>
              </a:extLst>
            </p:cNvPr>
            <p:cNvSpPr>
              <a:spLocks noEditPoints="1"/>
            </p:cNvSpPr>
            <p:nvPr/>
          </p:nvSpPr>
          <p:spPr bwMode="auto">
            <a:xfrm>
              <a:off x="13704888" y="7353300"/>
              <a:ext cx="1893887" cy="252413"/>
            </a:xfrm>
            <a:custGeom>
              <a:avLst/>
              <a:gdLst>
                <a:gd name="T0" fmla="*/ 403 w 432"/>
                <a:gd name="T1" fmla="*/ 0 h 58"/>
                <a:gd name="T2" fmla="*/ 29 w 432"/>
                <a:gd name="T3" fmla="*/ 0 h 58"/>
                <a:gd name="T4" fmla="*/ 0 w 432"/>
                <a:gd name="T5" fmla="*/ 29 h 58"/>
                <a:gd name="T6" fmla="*/ 29 w 432"/>
                <a:gd name="T7" fmla="*/ 58 h 58"/>
                <a:gd name="T8" fmla="*/ 403 w 432"/>
                <a:gd name="T9" fmla="*/ 58 h 58"/>
                <a:gd name="T10" fmla="*/ 432 w 432"/>
                <a:gd name="T11" fmla="*/ 29 h 58"/>
                <a:gd name="T12" fmla="*/ 403 w 432"/>
                <a:gd name="T13" fmla="*/ 0 h 58"/>
                <a:gd name="T14" fmla="*/ 403 w 432"/>
                <a:gd name="T15" fmla="*/ 0 h 58"/>
                <a:gd name="T16" fmla="*/ 403 w 432"/>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58">
                  <a:moveTo>
                    <a:pt x="403" y="0"/>
                  </a:moveTo>
                  <a:cubicBezTo>
                    <a:pt x="29" y="0"/>
                    <a:pt x="29" y="0"/>
                    <a:pt x="29" y="0"/>
                  </a:cubicBezTo>
                  <a:cubicBezTo>
                    <a:pt x="13" y="0"/>
                    <a:pt x="0" y="13"/>
                    <a:pt x="0" y="29"/>
                  </a:cubicBezTo>
                  <a:cubicBezTo>
                    <a:pt x="0" y="45"/>
                    <a:pt x="13" y="58"/>
                    <a:pt x="29" y="58"/>
                  </a:cubicBezTo>
                  <a:cubicBezTo>
                    <a:pt x="403" y="58"/>
                    <a:pt x="403" y="58"/>
                    <a:pt x="403" y="58"/>
                  </a:cubicBezTo>
                  <a:cubicBezTo>
                    <a:pt x="419" y="58"/>
                    <a:pt x="432" y="45"/>
                    <a:pt x="432" y="29"/>
                  </a:cubicBezTo>
                  <a:cubicBezTo>
                    <a:pt x="432" y="13"/>
                    <a:pt x="419" y="0"/>
                    <a:pt x="403" y="0"/>
                  </a:cubicBezTo>
                  <a:close/>
                  <a:moveTo>
                    <a:pt x="403" y="0"/>
                  </a:moveTo>
                  <a:cubicBezTo>
                    <a:pt x="403" y="0"/>
                    <a:pt x="403" y="0"/>
                    <a:pt x="403"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47" name="Freeform 403">
              <a:extLst>
                <a:ext uri="{FF2B5EF4-FFF2-40B4-BE49-F238E27FC236}">
                  <a16:creationId xmlns:a16="http://schemas.microsoft.com/office/drawing/2014/main" id="{1137C7C8-7045-4E3F-B54B-05ECD49A7F10}"/>
                </a:ext>
              </a:extLst>
            </p:cNvPr>
            <p:cNvSpPr>
              <a:spLocks noEditPoints="1"/>
            </p:cNvSpPr>
            <p:nvPr/>
          </p:nvSpPr>
          <p:spPr bwMode="auto">
            <a:xfrm>
              <a:off x="13704888" y="7966075"/>
              <a:ext cx="1241425" cy="250825"/>
            </a:xfrm>
            <a:custGeom>
              <a:avLst/>
              <a:gdLst>
                <a:gd name="T0" fmla="*/ 283 w 283"/>
                <a:gd name="T1" fmla="*/ 29 h 58"/>
                <a:gd name="T2" fmla="*/ 254 w 283"/>
                <a:gd name="T3" fmla="*/ 0 h 58"/>
                <a:gd name="T4" fmla="*/ 29 w 283"/>
                <a:gd name="T5" fmla="*/ 0 h 58"/>
                <a:gd name="T6" fmla="*/ 0 w 283"/>
                <a:gd name="T7" fmla="*/ 29 h 58"/>
                <a:gd name="T8" fmla="*/ 29 w 283"/>
                <a:gd name="T9" fmla="*/ 58 h 58"/>
                <a:gd name="T10" fmla="*/ 254 w 283"/>
                <a:gd name="T11" fmla="*/ 58 h 58"/>
                <a:gd name="T12" fmla="*/ 283 w 283"/>
                <a:gd name="T13" fmla="*/ 29 h 58"/>
                <a:gd name="T14" fmla="*/ 283 w 283"/>
                <a:gd name="T15" fmla="*/ 29 h 58"/>
                <a:gd name="T16" fmla="*/ 283 w 283"/>
                <a:gd name="T1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58">
                  <a:moveTo>
                    <a:pt x="283" y="29"/>
                  </a:moveTo>
                  <a:cubicBezTo>
                    <a:pt x="283" y="13"/>
                    <a:pt x="270" y="0"/>
                    <a:pt x="254" y="0"/>
                  </a:cubicBezTo>
                  <a:cubicBezTo>
                    <a:pt x="29" y="0"/>
                    <a:pt x="29" y="0"/>
                    <a:pt x="29" y="0"/>
                  </a:cubicBezTo>
                  <a:cubicBezTo>
                    <a:pt x="13" y="0"/>
                    <a:pt x="0" y="13"/>
                    <a:pt x="0" y="29"/>
                  </a:cubicBezTo>
                  <a:cubicBezTo>
                    <a:pt x="0" y="45"/>
                    <a:pt x="13" y="58"/>
                    <a:pt x="29" y="58"/>
                  </a:cubicBezTo>
                  <a:cubicBezTo>
                    <a:pt x="254" y="58"/>
                    <a:pt x="254" y="58"/>
                    <a:pt x="254" y="58"/>
                  </a:cubicBezTo>
                  <a:cubicBezTo>
                    <a:pt x="270" y="58"/>
                    <a:pt x="283" y="45"/>
                    <a:pt x="283" y="29"/>
                  </a:cubicBezTo>
                  <a:close/>
                  <a:moveTo>
                    <a:pt x="283" y="29"/>
                  </a:moveTo>
                  <a:cubicBezTo>
                    <a:pt x="283" y="29"/>
                    <a:pt x="283" y="29"/>
                    <a:pt x="283" y="2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48" name="Freeform 404">
              <a:extLst>
                <a:ext uri="{FF2B5EF4-FFF2-40B4-BE49-F238E27FC236}">
                  <a16:creationId xmlns:a16="http://schemas.microsoft.com/office/drawing/2014/main" id="{1823C760-78D5-4B68-B242-6C73E1A50D6E}"/>
                </a:ext>
              </a:extLst>
            </p:cNvPr>
            <p:cNvSpPr>
              <a:spLocks noEditPoints="1"/>
            </p:cNvSpPr>
            <p:nvPr/>
          </p:nvSpPr>
          <p:spPr bwMode="auto">
            <a:xfrm>
              <a:off x="10507663" y="2851150"/>
              <a:ext cx="5718175" cy="6804025"/>
            </a:xfrm>
            <a:custGeom>
              <a:avLst/>
              <a:gdLst>
                <a:gd name="T0" fmla="*/ 998 w 1304"/>
                <a:gd name="T1" fmla="*/ 1556 h 1567"/>
                <a:gd name="T2" fmla="*/ 1195 w 1304"/>
                <a:gd name="T3" fmla="*/ 1556 h 1567"/>
                <a:gd name="T4" fmla="*/ 1236 w 1304"/>
                <a:gd name="T5" fmla="*/ 1556 h 1567"/>
                <a:gd name="T6" fmla="*/ 1304 w 1304"/>
                <a:gd name="T7" fmla="*/ 1476 h 1567"/>
                <a:gd name="T8" fmla="*/ 1172 w 1304"/>
                <a:gd name="T9" fmla="*/ 355 h 1567"/>
                <a:gd name="T10" fmla="*/ 949 w 1304"/>
                <a:gd name="T11" fmla="*/ 29 h 1567"/>
                <a:gd name="T12" fmla="*/ 29 w 1304"/>
                <a:gd name="T13" fmla="*/ 0 h 1567"/>
                <a:gd name="T14" fmla="*/ 0 w 1304"/>
                <a:gd name="T15" fmla="*/ 1017 h 1567"/>
                <a:gd name="T16" fmla="*/ 300 w 1304"/>
                <a:gd name="T17" fmla="*/ 1150 h 1567"/>
                <a:gd name="T18" fmla="*/ 300 w 1304"/>
                <a:gd name="T19" fmla="*/ 1091 h 1567"/>
                <a:gd name="T20" fmla="*/ 265 w 1304"/>
                <a:gd name="T21" fmla="*/ 1017 h 1567"/>
                <a:gd name="T22" fmla="*/ 339 w 1304"/>
                <a:gd name="T23" fmla="*/ 413 h 1567"/>
                <a:gd name="T24" fmla="*/ 413 w 1304"/>
                <a:gd name="T25" fmla="*/ 1476 h 1567"/>
                <a:gd name="T26" fmla="*/ 415 w 1304"/>
                <a:gd name="T27" fmla="*/ 1485 h 1567"/>
                <a:gd name="T28" fmla="*/ 417 w 1304"/>
                <a:gd name="T29" fmla="*/ 1490 h 1567"/>
                <a:gd name="T30" fmla="*/ 421 w 1304"/>
                <a:gd name="T31" fmla="*/ 1496 h 1567"/>
                <a:gd name="T32" fmla="*/ 522 w 1304"/>
                <a:gd name="T33" fmla="*/ 1556 h 1567"/>
                <a:gd name="T34" fmla="*/ 719 w 1304"/>
                <a:gd name="T35" fmla="*/ 1556 h 1567"/>
                <a:gd name="T36" fmla="*/ 859 w 1304"/>
                <a:gd name="T37" fmla="*/ 1457 h 1567"/>
                <a:gd name="T38" fmla="*/ 207 w 1304"/>
                <a:gd name="T39" fmla="*/ 488 h 1567"/>
                <a:gd name="T40" fmla="*/ 132 w 1304"/>
                <a:gd name="T41" fmla="*/ 1092 h 1567"/>
                <a:gd name="T42" fmla="*/ 58 w 1304"/>
                <a:gd name="T43" fmla="*/ 58 h 1567"/>
                <a:gd name="T44" fmla="*/ 892 w 1304"/>
                <a:gd name="T45" fmla="*/ 355 h 1567"/>
                <a:gd name="T46" fmla="*/ 207 w 1304"/>
                <a:gd name="T47" fmla="*/ 488 h 1567"/>
                <a:gd name="T48" fmla="*/ 641 w 1304"/>
                <a:gd name="T49" fmla="*/ 1396 h 1567"/>
                <a:gd name="T50" fmla="*/ 600 w 1304"/>
                <a:gd name="T51" fmla="*/ 1396 h 1567"/>
                <a:gd name="T52" fmla="*/ 471 w 1304"/>
                <a:gd name="T53" fmla="*/ 1464 h 1567"/>
                <a:gd name="T54" fmla="*/ 470 w 1304"/>
                <a:gd name="T55" fmla="*/ 475 h 1567"/>
                <a:gd name="T56" fmla="*/ 469 w 1304"/>
                <a:gd name="T57" fmla="*/ 463 h 1567"/>
                <a:gd name="T58" fmla="*/ 465 w 1304"/>
                <a:gd name="T59" fmla="*/ 449 h 1567"/>
                <a:gd name="T60" fmla="*/ 461 w 1304"/>
                <a:gd name="T61" fmla="*/ 437 h 1567"/>
                <a:gd name="T62" fmla="*/ 456 w 1304"/>
                <a:gd name="T63" fmla="*/ 426 h 1567"/>
                <a:gd name="T64" fmla="*/ 449 w 1304"/>
                <a:gd name="T65" fmla="*/ 414 h 1567"/>
                <a:gd name="T66" fmla="*/ 448 w 1304"/>
                <a:gd name="T67" fmla="*/ 413 h 1567"/>
                <a:gd name="T68" fmla="*/ 1245 w 1304"/>
                <a:gd name="T69" fmla="*/ 487 h 1567"/>
                <a:gd name="T70" fmla="*/ 1215 w 1304"/>
                <a:gd name="T71" fmla="*/ 1494 h 1567"/>
                <a:gd name="T72" fmla="*/ 1075 w 1304"/>
                <a:gd name="T73" fmla="*/ 1396 h 1567"/>
                <a:gd name="T74" fmla="*/ 879 w 1304"/>
                <a:gd name="T75" fmla="*/ 1396 h 1567"/>
                <a:gd name="T76" fmla="*/ 740 w 1304"/>
                <a:gd name="T77" fmla="*/ 1494 h 1567"/>
                <a:gd name="T78" fmla="*/ 740 w 1304"/>
                <a:gd name="T79" fmla="*/ 1494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4" h="1567">
                  <a:moveTo>
                    <a:pt x="957" y="1556"/>
                  </a:moveTo>
                  <a:cubicBezTo>
                    <a:pt x="968" y="1567"/>
                    <a:pt x="987" y="1567"/>
                    <a:pt x="998" y="1556"/>
                  </a:cubicBezTo>
                  <a:cubicBezTo>
                    <a:pt x="1096" y="1457"/>
                    <a:pt x="1096" y="1457"/>
                    <a:pt x="1096" y="1457"/>
                  </a:cubicBezTo>
                  <a:cubicBezTo>
                    <a:pt x="1195" y="1556"/>
                    <a:pt x="1195" y="1556"/>
                    <a:pt x="1195" y="1556"/>
                  </a:cubicBezTo>
                  <a:cubicBezTo>
                    <a:pt x="1201" y="1562"/>
                    <a:pt x="1208" y="1565"/>
                    <a:pt x="1215" y="1565"/>
                  </a:cubicBezTo>
                  <a:cubicBezTo>
                    <a:pt x="1223" y="1565"/>
                    <a:pt x="1230" y="1562"/>
                    <a:pt x="1236" y="1556"/>
                  </a:cubicBezTo>
                  <a:cubicBezTo>
                    <a:pt x="1295" y="1497"/>
                    <a:pt x="1295" y="1497"/>
                    <a:pt x="1295" y="1497"/>
                  </a:cubicBezTo>
                  <a:cubicBezTo>
                    <a:pt x="1301" y="1491"/>
                    <a:pt x="1304" y="1484"/>
                    <a:pt x="1304" y="1476"/>
                  </a:cubicBezTo>
                  <a:cubicBezTo>
                    <a:pt x="1304" y="488"/>
                    <a:pt x="1304" y="488"/>
                    <a:pt x="1304" y="488"/>
                  </a:cubicBezTo>
                  <a:cubicBezTo>
                    <a:pt x="1304" y="415"/>
                    <a:pt x="1245" y="355"/>
                    <a:pt x="1172" y="355"/>
                  </a:cubicBezTo>
                  <a:cubicBezTo>
                    <a:pt x="949" y="355"/>
                    <a:pt x="949" y="355"/>
                    <a:pt x="949" y="355"/>
                  </a:cubicBezTo>
                  <a:cubicBezTo>
                    <a:pt x="949" y="29"/>
                    <a:pt x="949" y="29"/>
                    <a:pt x="949" y="29"/>
                  </a:cubicBezTo>
                  <a:cubicBezTo>
                    <a:pt x="949" y="13"/>
                    <a:pt x="936" y="0"/>
                    <a:pt x="920" y="0"/>
                  </a:cubicBezTo>
                  <a:cubicBezTo>
                    <a:pt x="29" y="0"/>
                    <a:pt x="29" y="0"/>
                    <a:pt x="29" y="0"/>
                  </a:cubicBezTo>
                  <a:cubicBezTo>
                    <a:pt x="13" y="0"/>
                    <a:pt x="0" y="13"/>
                    <a:pt x="0" y="29"/>
                  </a:cubicBezTo>
                  <a:cubicBezTo>
                    <a:pt x="0" y="1017"/>
                    <a:pt x="0" y="1017"/>
                    <a:pt x="0" y="1017"/>
                  </a:cubicBezTo>
                  <a:cubicBezTo>
                    <a:pt x="0" y="1090"/>
                    <a:pt x="59" y="1150"/>
                    <a:pt x="132" y="1150"/>
                  </a:cubicBezTo>
                  <a:cubicBezTo>
                    <a:pt x="300" y="1150"/>
                    <a:pt x="300" y="1150"/>
                    <a:pt x="300" y="1150"/>
                  </a:cubicBezTo>
                  <a:cubicBezTo>
                    <a:pt x="316" y="1150"/>
                    <a:pt x="329" y="1137"/>
                    <a:pt x="329" y="1121"/>
                  </a:cubicBezTo>
                  <a:cubicBezTo>
                    <a:pt x="329" y="1105"/>
                    <a:pt x="316" y="1091"/>
                    <a:pt x="300" y="1091"/>
                  </a:cubicBezTo>
                  <a:cubicBezTo>
                    <a:pt x="242" y="1091"/>
                    <a:pt x="242" y="1091"/>
                    <a:pt x="242" y="1091"/>
                  </a:cubicBezTo>
                  <a:cubicBezTo>
                    <a:pt x="256" y="1070"/>
                    <a:pt x="265" y="1045"/>
                    <a:pt x="265" y="1017"/>
                  </a:cubicBezTo>
                  <a:cubicBezTo>
                    <a:pt x="265" y="488"/>
                    <a:pt x="265" y="488"/>
                    <a:pt x="265" y="488"/>
                  </a:cubicBezTo>
                  <a:cubicBezTo>
                    <a:pt x="265" y="447"/>
                    <a:pt x="298" y="413"/>
                    <a:pt x="339" y="413"/>
                  </a:cubicBezTo>
                  <a:cubicBezTo>
                    <a:pt x="380" y="413"/>
                    <a:pt x="413" y="447"/>
                    <a:pt x="413" y="488"/>
                  </a:cubicBezTo>
                  <a:cubicBezTo>
                    <a:pt x="413" y="1476"/>
                    <a:pt x="413" y="1476"/>
                    <a:pt x="413" y="1476"/>
                  </a:cubicBezTo>
                  <a:cubicBezTo>
                    <a:pt x="413" y="1478"/>
                    <a:pt x="413" y="1480"/>
                    <a:pt x="414" y="1481"/>
                  </a:cubicBezTo>
                  <a:cubicBezTo>
                    <a:pt x="414" y="1483"/>
                    <a:pt x="414" y="1484"/>
                    <a:pt x="415" y="1485"/>
                  </a:cubicBezTo>
                  <a:cubicBezTo>
                    <a:pt x="415" y="1486"/>
                    <a:pt x="415" y="1486"/>
                    <a:pt x="415" y="1487"/>
                  </a:cubicBezTo>
                  <a:cubicBezTo>
                    <a:pt x="416" y="1488"/>
                    <a:pt x="417" y="1489"/>
                    <a:pt x="417" y="1490"/>
                  </a:cubicBezTo>
                  <a:cubicBezTo>
                    <a:pt x="418" y="1491"/>
                    <a:pt x="418" y="1491"/>
                    <a:pt x="418" y="1492"/>
                  </a:cubicBezTo>
                  <a:cubicBezTo>
                    <a:pt x="419" y="1493"/>
                    <a:pt x="420" y="1495"/>
                    <a:pt x="421" y="1496"/>
                  </a:cubicBezTo>
                  <a:cubicBezTo>
                    <a:pt x="481" y="1556"/>
                    <a:pt x="481" y="1556"/>
                    <a:pt x="481" y="1556"/>
                  </a:cubicBezTo>
                  <a:cubicBezTo>
                    <a:pt x="492" y="1567"/>
                    <a:pt x="511" y="1567"/>
                    <a:pt x="522" y="1556"/>
                  </a:cubicBezTo>
                  <a:cubicBezTo>
                    <a:pt x="620" y="1457"/>
                    <a:pt x="620" y="1457"/>
                    <a:pt x="620" y="1457"/>
                  </a:cubicBezTo>
                  <a:cubicBezTo>
                    <a:pt x="719" y="1556"/>
                    <a:pt x="719" y="1556"/>
                    <a:pt x="719" y="1556"/>
                  </a:cubicBezTo>
                  <a:cubicBezTo>
                    <a:pt x="730" y="1567"/>
                    <a:pt x="749" y="1567"/>
                    <a:pt x="760" y="1556"/>
                  </a:cubicBezTo>
                  <a:cubicBezTo>
                    <a:pt x="859" y="1457"/>
                    <a:pt x="859" y="1457"/>
                    <a:pt x="859" y="1457"/>
                  </a:cubicBezTo>
                  <a:lnTo>
                    <a:pt x="957" y="1556"/>
                  </a:lnTo>
                  <a:close/>
                  <a:moveTo>
                    <a:pt x="207" y="488"/>
                  </a:moveTo>
                  <a:cubicBezTo>
                    <a:pt x="207" y="1017"/>
                    <a:pt x="207" y="1017"/>
                    <a:pt x="207" y="1017"/>
                  </a:cubicBezTo>
                  <a:cubicBezTo>
                    <a:pt x="207" y="1058"/>
                    <a:pt x="173" y="1092"/>
                    <a:pt x="132" y="1092"/>
                  </a:cubicBezTo>
                  <a:cubicBezTo>
                    <a:pt x="92" y="1092"/>
                    <a:pt x="58" y="1058"/>
                    <a:pt x="58" y="1017"/>
                  </a:cubicBezTo>
                  <a:cubicBezTo>
                    <a:pt x="58" y="58"/>
                    <a:pt x="58" y="58"/>
                    <a:pt x="58" y="58"/>
                  </a:cubicBezTo>
                  <a:cubicBezTo>
                    <a:pt x="892" y="58"/>
                    <a:pt x="892" y="58"/>
                    <a:pt x="892" y="58"/>
                  </a:cubicBezTo>
                  <a:cubicBezTo>
                    <a:pt x="892" y="355"/>
                    <a:pt x="892" y="355"/>
                    <a:pt x="892" y="355"/>
                  </a:cubicBezTo>
                  <a:cubicBezTo>
                    <a:pt x="339" y="355"/>
                    <a:pt x="339" y="355"/>
                    <a:pt x="339" y="355"/>
                  </a:cubicBezTo>
                  <a:cubicBezTo>
                    <a:pt x="266" y="355"/>
                    <a:pt x="207" y="415"/>
                    <a:pt x="207" y="488"/>
                  </a:cubicBezTo>
                  <a:close/>
                  <a:moveTo>
                    <a:pt x="740" y="1494"/>
                  </a:moveTo>
                  <a:cubicBezTo>
                    <a:pt x="641" y="1396"/>
                    <a:pt x="641" y="1396"/>
                    <a:pt x="641" y="1396"/>
                  </a:cubicBezTo>
                  <a:cubicBezTo>
                    <a:pt x="635" y="1390"/>
                    <a:pt x="628" y="1387"/>
                    <a:pt x="620" y="1387"/>
                  </a:cubicBezTo>
                  <a:cubicBezTo>
                    <a:pt x="613" y="1387"/>
                    <a:pt x="606" y="1390"/>
                    <a:pt x="600" y="1396"/>
                  </a:cubicBezTo>
                  <a:cubicBezTo>
                    <a:pt x="501" y="1494"/>
                    <a:pt x="501" y="1494"/>
                    <a:pt x="501" y="1494"/>
                  </a:cubicBezTo>
                  <a:cubicBezTo>
                    <a:pt x="471" y="1464"/>
                    <a:pt x="471" y="1464"/>
                    <a:pt x="471" y="1464"/>
                  </a:cubicBezTo>
                  <a:cubicBezTo>
                    <a:pt x="471" y="488"/>
                    <a:pt x="471" y="488"/>
                    <a:pt x="471" y="488"/>
                  </a:cubicBezTo>
                  <a:cubicBezTo>
                    <a:pt x="471" y="483"/>
                    <a:pt x="471" y="479"/>
                    <a:pt x="470" y="475"/>
                  </a:cubicBezTo>
                  <a:cubicBezTo>
                    <a:pt x="470" y="474"/>
                    <a:pt x="470" y="473"/>
                    <a:pt x="470" y="472"/>
                  </a:cubicBezTo>
                  <a:cubicBezTo>
                    <a:pt x="470" y="469"/>
                    <a:pt x="469" y="466"/>
                    <a:pt x="469" y="463"/>
                  </a:cubicBezTo>
                  <a:cubicBezTo>
                    <a:pt x="468" y="462"/>
                    <a:pt x="468" y="461"/>
                    <a:pt x="468" y="460"/>
                  </a:cubicBezTo>
                  <a:cubicBezTo>
                    <a:pt x="468" y="456"/>
                    <a:pt x="467" y="452"/>
                    <a:pt x="465" y="449"/>
                  </a:cubicBezTo>
                  <a:cubicBezTo>
                    <a:pt x="465" y="449"/>
                    <a:pt x="465" y="449"/>
                    <a:pt x="465" y="448"/>
                  </a:cubicBezTo>
                  <a:cubicBezTo>
                    <a:pt x="464" y="444"/>
                    <a:pt x="462" y="441"/>
                    <a:pt x="461" y="437"/>
                  </a:cubicBezTo>
                  <a:cubicBezTo>
                    <a:pt x="460" y="436"/>
                    <a:pt x="460" y="435"/>
                    <a:pt x="460" y="434"/>
                  </a:cubicBezTo>
                  <a:cubicBezTo>
                    <a:pt x="458" y="432"/>
                    <a:pt x="457" y="429"/>
                    <a:pt x="456" y="426"/>
                  </a:cubicBezTo>
                  <a:cubicBezTo>
                    <a:pt x="455" y="425"/>
                    <a:pt x="455" y="425"/>
                    <a:pt x="454" y="423"/>
                  </a:cubicBezTo>
                  <a:cubicBezTo>
                    <a:pt x="452" y="420"/>
                    <a:pt x="451" y="417"/>
                    <a:pt x="449" y="414"/>
                  </a:cubicBezTo>
                  <a:cubicBezTo>
                    <a:pt x="448" y="414"/>
                    <a:pt x="448" y="414"/>
                    <a:pt x="448" y="413"/>
                  </a:cubicBezTo>
                  <a:cubicBezTo>
                    <a:pt x="448" y="413"/>
                    <a:pt x="448" y="413"/>
                    <a:pt x="448" y="413"/>
                  </a:cubicBezTo>
                  <a:cubicBezTo>
                    <a:pt x="1171" y="413"/>
                    <a:pt x="1171" y="413"/>
                    <a:pt x="1171" y="413"/>
                  </a:cubicBezTo>
                  <a:cubicBezTo>
                    <a:pt x="1212" y="413"/>
                    <a:pt x="1245" y="446"/>
                    <a:pt x="1245" y="487"/>
                  </a:cubicBezTo>
                  <a:cubicBezTo>
                    <a:pt x="1245" y="1464"/>
                    <a:pt x="1245" y="1464"/>
                    <a:pt x="1245" y="1464"/>
                  </a:cubicBezTo>
                  <a:cubicBezTo>
                    <a:pt x="1215" y="1494"/>
                    <a:pt x="1215" y="1494"/>
                    <a:pt x="1215" y="1494"/>
                  </a:cubicBezTo>
                  <a:cubicBezTo>
                    <a:pt x="1116" y="1396"/>
                    <a:pt x="1116" y="1396"/>
                    <a:pt x="1116" y="1396"/>
                  </a:cubicBezTo>
                  <a:cubicBezTo>
                    <a:pt x="1105" y="1385"/>
                    <a:pt x="1086" y="1385"/>
                    <a:pt x="1075" y="1396"/>
                  </a:cubicBezTo>
                  <a:cubicBezTo>
                    <a:pt x="977" y="1494"/>
                    <a:pt x="977" y="1494"/>
                    <a:pt x="977" y="1494"/>
                  </a:cubicBezTo>
                  <a:cubicBezTo>
                    <a:pt x="879" y="1396"/>
                    <a:pt x="879" y="1396"/>
                    <a:pt x="879" y="1396"/>
                  </a:cubicBezTo>
                  <a:cubicBezTo>
                    <a:pt x="868" y="1385"/>
                    <a:pt x="849" y="1385"/>
                    <a:pt x="838" y="1396"/>
                  </a:cubicBezTo>
                  <a:lnTo>
                    <a:pt x="740" y="1494"/>
                  </a:lnTo>
                  <a:close/>
                  <a:moveTo>
                    <a:pt x="740" y="1494"/>
                  </a:moveTo>
                  <a:cubicBezTo>
                    <a:pt x="740" y="1494"/>
                    <a:pt x="740" y="1494"/>
                    <a:pt x="740" y="149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spTree>
    <p:extLst>
      <p:ext uri="{BB962C8B-B14F-4D97-AF65-F5344CB8AC3E}">
        <p14:creationId xmlns:p14="http://schemas.microsoft.com/office/powerpoint/2010/main" val="321238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Zástupný symbol dátumu 11">
            <a:extLst>
              <a:ext uri="{FF2B5EF4-FFF2-40B4-BE49-F238E27FC236}">
                <a16:creationId xmlns:a16="http://schemas.microsoft.com/office/drawing/2014/main" id="{3363430D-0AFA-4F82-8668-40B1565655DB}"/>
              </a:ext>
            </a:extLst>
          </p:cNvPr>
          <p:cNvSpPr>
            <a:spLocks noGrp="1"/>
          </p:cNvSpPr>
          <p:nvPr>
            <p:ph type="dt" sz="half" idx="10"/>
          </p:nvPr>
        </p:nvSpPr>
        <p:spPr>
          <a:xfrm>
            <a:off x="838200" y="6356350"/>
            <a:ext cx="2743200" cy="365125"/>
          </a:xfrm>
        </p:spPr>
        <p:txBody>
          <a:bodyPr/>
          <a:lstStyle/>
          <a:p>
            <a:r>
              <a:rPr lang="sk-SK" sz="1300" dirty="0">
                <a:solidFill>
                  <a:schemeClr val="tx1">
                    <a:lumMod val="65000"/>
                    <a:lumOff val="35000"/>
                  </a:schemeClr>
                </a:solidFill>
                <a:latin typeface="Raleway" panose="020B0503030101060003" pitchFamily="34" charset="-18"/>
              </a:rPr>
              <a:t>7. – 8. 9. 2021</a:t>
            </a:r>
          </a:p>
        </p:txBody>
      </p:sp>
      <p:sp>
        <p:nvSpPr>
          <p:cNvPr id="46" name="Zástupný symbol päty 12">
            <a:extLst>
              <a:ext uri="{FF2B5EF4-FFF2-40B4-BE49-F238E27FC236}">
                <a16:creationId xmlns:a16="http://schemas.microsoft.com/office/drawing/2014/main" id="{9BF12814-A5CF-4200-B572-A98F869E0F4B}"/>
              </a:ext>
            </a:extLst>
          </p:cNvPr>
          <p:cNvSpPr>
            <a:spLocks noGrp="1"/>
          </p:cNvSpPr>
          <p:nvPr>
            <p:ph type="ftr" sz="quarter" idx="11"/>
          </p:nvPr>
        </p:nvSpPr>
        <p:spPr>
          <a:xfrm>
            <a:off x="3491290" y="6336142"/>
            <a:ext cx="6642246" cy="365125"/>
          </a:xfrm>
        </p:spPr>
        <p:txBody>
          <a:bodyPr/>
          <a:lstStyle/>
          <a:p>
            <a:r>
              <a:rPr lang="sk-SK" sz="1300" dirty="0">
                <a:solidFill>
                  <a:schemeClr val="tx1">
                    <a:lumMod val="65000"/>
                    <a:lumOff val="35000"/>
                  </a:schemeClr>
                </a:solidFill>
                <a:latin typeface="Raleway" panose="020B0503030101060003" pitchFamily="34" charset="-18"/>
              </a:rPr>
              <a:t>Medzinárodná konferencia Efektívne riadenie kvality ovzdušia 2021, Banská Bystrica</a:t>
            </a:r>
          </a:p>
        </p:txBody>
      </p:sp>
      <p:pic>
        <p:nvPicPr>
          <p:cNvPr id="5" name="Obrázok 4">
            <a:extLst>
              <a:ext uri="{FF2B5EF4-FFF2-40B4-BE49-F238E27FC236}">
                <a16:creationId xmlns:a16="http://schemas.microsoft.com/office/drawing/2014/main" id="{C59500F7-C59B-4525-9FD5-D78EBCD36633}"/>
              </a:ext>
            </a:extLst>
          </p:cNvPr>
          <p:cNvPicPr>
            <a:picLocks noChangeAspect="1"/>
          </p:cNvPicPr>
          <p:nvPr/>
        </p:nvPicPr>
        <p:blipFill rotWithShape="1">
          <a:blip r:embed="rId3">
            <a:extLst>
              <a:ext uri="{28A0092B-C50C-407E-A947-70E740481C1C}">
                <a14:useLocalDpi xmlns:a14="http://schemas.microsoft.com/office/drawing/2010/main" val="0"/>
              </a:ext>
            </a:extLst>
          </a:blip>
          <a:srcRect t="6320" b="3955"/>
          <a:stretch/>
        </p:blipFill>
        <p:spPr>
          <a:xfrm>
            <a:off x="154858" y="1499751"/>
            <a:ext cx="9673437" cy="4478634"/>
          </a:xfrm>
          <a:prstGeom prst="rect">
            <a:avLst/>
          </a:prstGeom>
        </p:spPr>
      </p:pic>
      <p:sp>
        <p:nvSpPr>
          <p:cNvPr id="7" name="Nadpis 7"/>
          <p:cNvSpPr txBox="1">
            <a:spLocks/>
          </p:cNvSpPr>
          <p:nvPr/>
        </p:nvSpPr>
        <p:spPr bwMode="auto">
          <a:xfrm>
            <a:off x="1256381" y="589547"/>
            <a:ext cx="9679238" cy="77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defRPr/>
            </a:pPr>
            <a:r>
              <a:rPr lang="sk-SK" sz="3600" b="1" cap="all" dirty="0">
                <a:solidFill>
                  <a:srgbClr val="326B77"/>
                </a:solidFill>
                <a:latin typeface="Raleway" panose="020B0503030101060003" pitchFamily="34" charset="-18"/>
              </a:rPr>
              <a:t>Regionálne pobočky</a:t>
            </a:r>
            <a:endParaRPr lang="sk-SK" sz="3600" cap="all" dirty="0">
              <a:solidFill>
                <a:srgbClr val="326B77"/>
              </a:solidFill>
              <a:latin typeface="Raleway" panose="020B0503030101060003" pitchFamily="34" charset="-18"/>
            </a:endParaRPr>
          </a:p>
        </p:txBody>
      </p:sp>
      <p:cxnSp>
        <p:nvCxnSpPr>
          <p:cNvPr id="11" name="Rovná spojnica 10"/>
          <p:cNvCxnSpPr/>
          <p:nvPr/>
        </p:nvCxnSpPr>
        <p:spPr>
          <a:xfrm>
            <a:off x="0" y="6256423"/>
            <a:ext cx="12192000" cy="0"/>
          </a:xfrm>
          <a:prstGeom prst="line">
            <a:avLst/>
          </a:prstGeom>
          <a:ln w="19050">
            <a:solidFill>
              <a:srgbClr val="326B77"/>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Zástupný symbol čísla snímky 9"/>
          <p:cNvSpPr>
            <a:spLocks noGrp="1"/>
          </p:cNvSpPr>
          <p:nvPr>
            <p:ph type="sldNum" sz="quarter" idx="12"/>
          </p:nvPr>
        </p:nvSpPr>
        <p:spPr/>
        <p:txBody>
          <a:bodyPr/>
          <a:lstStyle/>
          <a:p>
            <a:fld id="{F8870915-22B9-4D79-BB5D-B7EB349F67F7}" type="slidenum">
              <a:rPr lang="sk-SK" sz="1300" smtClean="0">
                <a:solidFill>
                  <a:schemeClr val="tx1">
                    <a:lumMod val="65000"/>
                    <a:lumOff val="35000"/>
                  </a:schemeClr>
                </a:solidFill>
                <a:latin typeface="Raleway" panose="020B0503030101060003" pitchFamily="34" charset="-18"/>
              </a:rPr>
              <a:t>9</a:t>
            </a:fld>
            <a:r>
              <a:rPr lang="sk-SK" sz="1300" dirty="0">
                <a:solidFill>
                  <a:schemeClr val="tx1">
                    <a:lumMod val="65000"/>
                    <a:lumOff val="35000"/>
                  </a:schemeClr>
                </a:solidFill>
                <a:latin typeface="Raleway" panose="020B0503030101060003" pitchFamily="34" charset="-18"/>
              </a:rPr>
              <a:t>/14</a:t>
            </a:r>
          </a:p>
        </p:txBody>
      </p:sp>
      <p:pic>
        <p:nvPicPr>
          <p:cNvPr id="12" name="Picture 5" descr="logotyp-SAZP-2015-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67232" y="116364"/>
            <a:ext cx="15525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4">
            <a:extLst>
              <a:ext uri="{FF2B5EF4-FFF2-40B4-BE49-F238E27FC236}">
                <a16:creationId xmlns:a16="http://schemas.microsoft.com/office/drawing/2014/main" id="{44D6AB26-E694-4352-A2E3-A6D30B4A9643}"/>
              </a:ext>
            </a:extLst>
          </p:cNvPr>
          <p:cNvSpPr txBox="1"/>
          <p:nvPr/>
        </p:nvSpPr>
        <p:spPr>
          <a:xfrm>
            <a:off x="9997709" y="1308684"/>
            <a:ext cx="2036140" cy="1938992"/>
          </a:xfrm>
          <a:prstGeom prst="rect">
            <a:avLst/>
          </a:prstGeom>
          <a:noFill/>
          <a:ln>
            <a:noFill/>
          </a:ln>
        </p:spPr>
        <p:txBody>
          <a:bodyPr wrap="square" rtlCol="0">
            <a:spAutoFit/>
          </a:bodyPr>
          <a:lstStyle/>
          <a:p>
            <a:pPr algn="ctr">
              <a:lnSpc>
                <a:spcPct val="150000"/>
              </a:lnSpc>
            </a:pPr>
            <a:r>
              <a:rPr lang="sk-SK" altLang="ko-KR" sz="2000" b="1" dirty="0">
                <a:ln w="3175">
                  <a:solidFill>
                    <a:schemeClr val="tx1">
                      <a:alpha val="45000"/>
                    </a:schemeClr>
                  </a:solidFill>
                </a:ln>
                <a:latin typeface="Raleway" panose="020B0503030101060003" pitchFamily="34" charset="-18"/>
              </a:rPr>
              <a:t>8 regionálnych pobočiek v krajských mestách.</a:t>
            </a:r>
            <a:endParaRPr lang="en-US" altLang="ko-KR" sz="2000" b="1" dirty="0">
              <a:ln w="3175">
                <a:solidFill>
                  <a:schemeClr val="tx1">
                    <a:alpha val="45000"/>
                  </a:schemeClr>
                </a:solidFill>
              </a:ln>
              <a:latin typeface="Raleway" panose="020B0503030101060003" pitchFamily="34" charset="-18"/>
            </a:endParaRPr>
          </a:p>
        </p:txBody>
      </p:sp>
      <p:sp>
        <p:nvSpPr>
          <p:cNvPr id="14" name="TextBox 35">
            <a:extLst>
              <a:ext uri="{FF2B5EF4-FFF2-40B4-BE49-F238E27FC236}">
                <a16:creationId xmlns:a16="http://schemas.microsoft.com/office/drawing/2014/main" id="{391E272E-8115-4608-897F-981E0381189F}"/>
              </a:ext>
            </a:extLst>
          </p:cNvPr>
          <p:cNvSpPr txBox="1"/>
          <p:nvPr/>
        </p:nvSpPr>
        <p:spPr>
          <a:xfrm>
            <a:off x="10114633" y="3536540"/>
            <a:ext cx="1833673" cy="2169825"/>
          </a:xfrm>
          <a:prstGeom prst="rect">
            <a:avLst/>
          </a:prstGeom>
          <a:noFill/>
        </p:spPr>
        <p:txBody>
          <a:bodyPr wrap="square" rtlCol="0">
            <a:spAutoFit/>
          </a:bodyPr>
          <a:lstStyle/>
          <a:p>
            <a:pPr algn="ctr">
              <a:lnSpc>
                <a:spcPct val="150000"/>
              </a:lnSpc>
            </a:pPr>
            <a:r>
              <a:rPr lang="sk-SK" altLang="ko-KR" dirty="0">
                <a:ln w="3175">
                  <a:solidFill>
                    <a:schemeClr val="tx1">
                      <a:alpha val="45000"/>
                    </a:schemeClr>
                  </a:solidFill>
                </a:ln>
                <a:latin typeface="Raleway" panose="020B0503030101060003" pitchFamily="34" charset="-18"/>
              </a:rPr>
              <a:t>Avšak SAŽP plánuje otvoriť celkom až</a:t>
            </a:r>
          </a:p>
          <a:p>
            <a:pPr algn="ctr">
              <a:lnSpc>
                <a:spcPct val="150000"/>
              </a:lnSpc>
            </a:pPr>
            <a:r>
              <a:rPr lang="sk-SK" altLang="ko-KR" dirty="0">
                <a:ln w="3175">
                  <a:solidFill>
                    <a:schemeClr val="tx1">
                      <a:alpha val="45000"/>
                    </a:schemeClr>
                  </a:solidFill>
                </a:ln>
                <a:latin typeface="Raleway" panose="020B0503030101060003" pitchFamily="34" charset="-18"/>
              </a:rPr>
              <a:t>10 regionálnych pobočiek.</a:t>
            </a:r>
            <a:endParaRPr lang="en-US" altLang="ko-KR" dirty="0">
              <a:ln w="3175">
                <a:solidFill>
                  <a:schemeClr val="tx1">
                    <a:alpha val="45000"/>
                  </a:schemeClr>
                </a:solidFill>
              </a:ln>
              <a:latin typeface="Raleway" panose="020B0503030101060003" pitchFamily="34" charset="-18"/>
            </a:endParaRPr>
          </a:p>
        </p:txBody>
      </p:sp>
      <p:sp>
        <p:nvSpPr>
          <p:cNvPr id="15" name="Rectangle 36">
            <a:extLst>
              <a:ext uri="{FF2B5EF4-FFF2-40B4-BE49-F238E27FC236}">
                <a16:creationId xmlns:a16="http://schemas.microsoft.com/office/drawing/2014/main" id="{D1EF899E-566A-4ADC-8A8B-154D10557484}"/>
              </a:ext>
            </a:extLst>
          </p:cNvPr>
          <p:cNvSpPr/>
          <p:nvPr/>
        </p:nvSpPr>
        <p:spPr>
          <a:xfrm>
            <a:off x="10114633" y="3315490"/>
            <a:ext cx="1641972" cy="45719"/>
          </a:xfrm>
          <a:prstGeom prst="rect">
            <a:avLst/>
          </a:prstGeom>
          <a:solidFill>
            <a:schemeClr val="tx1"/>
          </a:soli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endParaRPr lang="ko-KR" altLang="en-US">
              <a:latin typeface="Raleway" panose="020B0503030101060003" pitchFamily="34" charset="-18"/>
            </a:endParaRPr>
          </a:p>
        </p:txBody>
      </p:sp>
      <p:sp>
        <p:nvSpPr>
          <p:cNvPr id="51" name="Ovál 50">
            <a:extLst>
              <a:ext uri="{FF2B5EF4-FFF2-40B4-BE49-F238E27FC236}">
                <a16:creationId xmlns:a16="http://schemas.microsoft.com/office/drawing/2014/main" id="{DA24AB06-D7BC-49AC-8CED-9640D6FAEEB2}"/>
              </a:ext>
            </a:extLst>
          </p:cNvPr>
          <p:cNvSpPr/>
          <p:nvPr/>
        </p:nvSpPr>
        <p:spPr>
          <a:xfrm>
            <a:off x="3813502" y="3394425"/>
            <a:ext cx="815993" cy="44696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Raleway" panose="020B0503030101060003" pitchFamily="34" charset="-18"/>
            </a:endParaRPr>
          </a:p>
        </p:txBody>
      </p:sp>
      <p:sp>
        <p:nvSpPr>
          <p:cNvPr id="52" name="Ovál 51">
            <a:extLst>
              <a:ext uri="{FF2B5EF4-FFF2-40B4-BE49-F238E27FC236}">
                <a16:creationId xmlns:a16="http://schemas.microsoft.com/office/drawing/2014/main" id="{7AAEF5EC-D3D6-4DE7-8136-1DBE3EA5E3D9}"/>
              </a:ext>
            </a:extLst>
          </p:cNvPr>
          <p:cNvSpPr/>
          <p:nvPr/>
        </p:nvSpPr>
        <p:spPr>
          <a:xfrm>
            <a:off x="2090664" y="4427125"/>
            <a:ext cx="815993" cy="44696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Raleway" panose="020B0503030101060003" pitchFamily="34" charset="-18"/>
            </a:endParaRPr>
          </a:p>
        </p:txBody>
      </p:sp>
      <p:sp>
        <p:nvSpPr>
          <p:cNvPr id="53" name="Ovál 52">
            <a:extLst>
              <a:ext uri="{FF2B5EF4-FFF2-40B4-BE49-F238E27FC236}">
                <a16:creationId xmlns:a16="http://schemas.microsoft.com/office/drawing/2014/main" id="{AF238B03-A25B-465D-A4C5-4B9FBECF8A5E}"/>
              </a:ext>
            </a:extLst>
          </p:cNvPr>
          <p:cNvSpPr/>
          <p:nvPr/>
        </p:nvSpPr>
        <p:spPr>
          <a:xfrm>
            <a:off x="1256381" y="4044045"/>
            <a:ext cx="815993" cy="44696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Raleway" panose="020B0503030101060003" pitchFamily="34" charset="-18"/>
            </a:endParaRPr>
          </a:p>
        </p:txBody>
      </p:sp>
      <p:sp>
        <p:nvSpPr>
          <p:cNvPr id="54" name="Ovál 53">
            <a:extLst>
              <a:ext uri="{FF2B5EF4-FFF2-40B4-BE49-F238E27FC236}">
                <a16:creationId xmlns:a16="http://schemas.microsoft.com/office/drawing/2014/main" id="{CBADC4D1-F428-462F-823E-B4D7FE13422D}"/>
              </a:ext>
            </a:extLst>
          </p:cNvPr>
          <p:cNvSpPr/>
          <p:nvPr/>
        </p:nvSpPr>
        <p:spPr>
          <a:xfrm>
            <a:off x="2107284" y="3047824"/>
            <a:ext cx="815993" cy="44696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Raleway" panose="020B0503030101060003" pitchFamily="34" charset="-18"/>
            </a:endParaRPr>
          </a:p>
        </p:txBody>
      </p:sp>
      <p:sp>
        <p:nvSpPr>
          <p:cNvPr id="55" name="Ovál 54">
            <a:extLst>
              <a:ext uri="{FF2B5EF4-FFF2-40B4-BE49-F238E27FC236}">
                <a16:creationId xmlns:a16="http://schemas.microsoft.com/office/drawing/2014/main" id="{96B45222-9A90-4C92-9546-CCBD81AE47CA}"/>
              </a:ext>
            </a:extLst>
          </p:cNvPr>
          <p:cNvSpPr/>
          <p:nvPr/>
        </p:nvSpPr>
        <p:spPr>
          <a:xfrm>
            <a:off x="3303624" y="2335347"/>
            <a:ext cx="815993" cy="44696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Raleway" panose="020B0503030101060003" pitchFamily="34" charset="-18"/>
            </a:endParaRPr>
          </a:p>
        </p:txBody>
      </p:sp>
      <p:sp>
        <p:nvSpPr>
          <p:cNvPr id="56" name="Ovál 55">
            <a:extLst>
              <a:ext uri="{FF2B5EF4-FFF2-40B4-BE49-F238E27FC236}">
                <a16:creationId xmlns:a16="http://schemas.microsoft.com/office/drawing/2014/main" id="{F094523E-FFF0-4219-83B9-6AFA0EF52E54}"/>
              </a:ext>
            </a:extLst>
          </p:cNvPr>
          <p:cNvSpPr/>
          <p:nvPr/>
        </p:nvSpPr>
        <p:spPr>
          <a:xfrm>
            <a:off x="6939888" y="3141111"/>
            <a:ext cx="815993" cy="44696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Raleway" panose="020B0503030101060003" pitchFamily="34" charset="-18"/>
            </a:endParaRPr>
          </a:p>
        </p:txBody>
      </p:sp>
      <p:sp>
        <p:nvSpPr>
          <p:cNvPr id="57" name="Ovál 56">
            <a:extLst>
              <a:ext uri="{FF2B5EF4-FFF2-40B4-BE49-F238E27FC236}">
                <a16:creationId xmlns:a16="http://schemas.microsoft.com/office/drawing/2014/main" id="{D78F3387-A866-49FE-939F-2F911B800C60}"/>
              </a:ext>
            </a:extLst>
          </p:cNvPr>
          <p:cNvSpPr/>
          <p:nvPr/>
        </p:nvSpPr>
        <p:spPr>
          <a:xfrm>
            <a:off x="7113624" y="3739068"/>
            <a:ext cx="815993" cy="44696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Raleway" panose="020B0503030101060003" pitchFamily="34" charset="-18"/>
            </a:endParaRPr>
          </a:p>
        </p:txBody>
      </p:sp>
      <p:sp>
        <p:nvSpPr>
          <p:cNvPr id="58" name="Ovál 57">
            <a:extLst>
              <a:ext uri="{FF2B5EF4-FFF2-40B4-BE49-F238E27FC236}">
                <a16:creationId xmlns:a16="http://schemas.microsoft.com/office/drawing/2014/main" id="{7BFB9A6D-DA59-46CF-8C89-3B0452CC7FD7}"/>
              </a:ext>
            </a:extLst>
          </p:cNvPr>
          <p:cNvSpPr/>
          <p:nvPr/>
        </p:nvSpPr>
        <p:spPr>
          <a:xfrm>
            <a:off x="170763" y="4607379"/>
            <a:ext cx="815993" cy="44696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Raleway" panose="020B0503030101060003" pitchFamily="34" charset="-18"/>
            </a:endParaRPr>
          </a:p>
        </p:txBody>
      </p:sp>
    </p:spTree>
    <p:extLst>
      <p:ext uri="{BB962C8B-B14F-4D97-AF65-F5344CB8AC3E}">
        <p14:creationId xmlns:p14="http://schemas.microsoft.com/office/powerpoint/2010/main" val="165560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2000"/>
                                        <p:tgtEl>
                                          <p:spTgt spid="5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heel(1)">
                                      <p:cBhvr>
                                        <p:cTn id="10" dur="2000"/>
                                        <p:tgtEl>
                                          <p:spTgt spid="5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heel(1)">
                                      <p:cBhvr>
                                        <p:cTn id="13" dur="2000"/>
                                        <p:tgtEl>
                                          <p:spTgt spid="5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heel(1)">
                                      <p:cBhvr>
                                        <p:cTn id="16" dur="2000"/>
                                        <p:tgtEl>
                                          <p:spTgt spid="54"/>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heel(1)">
                                      <p:cBhvr>
                                        <p:cTn id="19" dur="2000"/>
                                        <p:tgtEl>
                                          <p:spTgt spid="55"/>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heel(1)">
                                      <p:cBhvr>
                                        <p:cTn id="22" dur="2000"/>
                                        <p:tgtEl>
                                          <p:spTgt spid="51"/>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heel(1)">
                                      <p:cBhvr>
                                        <p:cTn id="25" dur="2000"/>
                                        <p:tgtEl>
                                          <p:spTgt spid="56"/>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heel(1)">
                                      <p:cBhvr>
                                        <p:cTn id="28"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P spid="57" grpId="0" animBg="1"/>
      <p:bldP spid="58" grpId="0" animBg="1"/>
    </p:bld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1543</TotalTime>
  <Words>824</Words>
  <Application>Microsoft Office PowerPoint</Application>
  <PresentationFormat>Širokouhlá</PresentationFormat>
  <Paragraphs>258</Paragraphs>
  <Slides>15</Slides>
  <Notes>15</Notes>
  <HiddenSlides>0</HiddenSlides>
  <MMClips>0</MMClips>
  <ScaleCrop>false</ScaleCrop>
  <HeadingPairs>
    <vt:vector size="6" baseType="variant">
      <vt:variant>
        <vt:lpstr>Použité písma</vt:lpstr>
      </vt:variant>
      <vt:variant>
        <vt:i4>10</vt:i4>
      </vt:variant>
      <vt:variant>
        <vt:lpstr>Motív</vt:lpstr>
      </vt:variant>
      <vt:variant>
        <vt:i4>1</vt:i4>
      </vt:variant>
      <vt:variant>
        <vt:lpstr>Nadpisy snímok</vt:lpstr>
      </vt:variant>
      <vt:variant>
        <vt:i4>15</vt:i4>
      </vt:variant>
    </vt:vector>
  </HeadingPairs>
  <TitlesOfParts>
    <vt:vector size="26" baseType="lpstr">
      <vt:lpstr>맑은 고딕</vt:lpstr>
      <vt:lpstr>Arial</vt:lpstr>
      <vt:lpstr>Calibri</vt:lpstr>
      <vt:lpstr>Calibri Light</vt:lpstr>
      <vt:lpstr>Gill Sans</vt:lpstr>
      <vt:lpstr>Lato Regular</vt:lpstr>
      <vt:lpstr>Montserrat Light</vt:lpstr>
      <vt:lpstr>Raleway</vt:lpstr>
      <vt:lpstr>Times New Roman</vt:lpstr>
      <vt:lpstr>Wingdings</vt:lpstr>
      <vt:lpstr>Motív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Tatiana Hamranová</dc:creator>
  <cp:lastModifiedBy>Jana Paluchová</cp:lastModifiedBy>
  <cp:revision>177</cp:revision>
  <dcterms:created xsi:type="dcterms:W3CDTF">2019-12-11T09:36:16Z</dcterms:created>
  <dcterms:modified xsi:type="dcterms:W3CDTF">2021-09-07T17:14:12Z</dcterms:modified>
</cp:coreProperties>
</file>