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8" r:id="rId1"/>
  </p:sldMasterIdLst>
  <p:notesMasterIdLst>
    <p:notesMasterId r:id="rId9"/>
  </p:notesMasterIdLst>
  <p:sldIdLst>
    <p:sldId id="295" r:id="rId2"/>
    <p:sldId id="290" r:id="rId3"/>
    <p:sldId id="296" r:id="rId4"/>
    <p:sldId id="298" r:id="rId5"/>
    <p:sldId id="299" r:id="rId6"/>
    <p:sldId id="297" r:id="rId7"/>
    <p:sldId id="300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dvolená sekcia" id="{A36E821E-7E1C-45E5-9E72-6B9C6C375A7E}">
          <p14:sldIdLst/>
        </p14:section>
        <p14:section name="Sekcia bez názvu" id="{47C83718-4A7E-44E3-89D3-1EC31325DFF4}">
          <p14:sldIdLst>
            <p14:sldId id="295"/>
            <p14:sldId id="290"/>
            <p14:sldId id="296"/>
            <p14:sldId id="298"/>
            <p14:sldId id="299"/>
            <p14:sldId id="297"/>
            <p14:sldId id="30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rantišek Luterančík" initials="FL" lastIdx="3" clrIdx="0">
    <p:extLst>
      <p:ext uri="{19B8F6BF-5375-455C-9EA6-DF929625EA0E}">
        <p15:presenceInfo xmlns:p15="http://schemas.microsoft.com/office/powerpoint/2012/main" userId="František Luterančík" providerId="None"/>
      </p:ext>
    </p:extLst>
  </p:cmAuthor>
  <p:cmAuthor id="2" name="Anna Bohers" initials="AB" lastIdx="1" clrIdx="1">
    <p:extLst>
      <p:ext uri="{19B8F6BF-5375-455C-9EA6-DF929625EA0E}">
        <p15:presenceInfo xmlns:p15="http://schemas.microsoft.com/office/powerpoint/2012/main" userId="Anna Boher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FFFF00"/>
    <a:srgbClr val="E892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redný štýl 2 - zvýrazneni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751" autoAdjust="0"/>
    <p:restoredTop sz="71867" autoAdjust="0"/>
  </p:normalViewPr>
  <p:slideViewPr>
    <p:cSldViewPr snapToGrid="0">
      <p:cViewPr varScale="1">
        <p:scale>
          <a:sx n="63" d="100"/>
          <a:sy n="63" d="100"/>
        </p:scale>
        <p:origin x="1147" y="5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6F8252-87A1-49CB-92A3-F11B898DCA73}" type="datetimeFigureOut">
              <a:rPr lang="sk-SK" smtClean="0"/>
              <a:pPr/>
              <a:t>8. 9. 2021</a:t>
            </a:fld>
            <a:endParaRPr lang="sk-SK"/>
          </a:p>
        </p:txBody>
      </p:sp>
      <p:sp>
        <p:nvSpPr>
          <p:cNvPr id="4" name="Zástupný objekt pre obrázok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objekt pre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A1269A-61E9-45B0-AFD1-87A94A81EEE9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909640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A1269A-61E9-45B0-AFD1-87A94A81EEE9}" type="slidenum">
              <a:rPr lang="sk-SK" smtClean="0"/>
              <a:pPr/>
              <a:t>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738656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A1269A-61E9-45B0-AFD1-87A94A81EEE9}" type="slidenum">
              <a:rPr lang="sk-SK" smtClean="0"/>
              <a:pPr/>
              <a:t>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046357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A1269A-61E9-45B0-AFD1-87A94A81EEE9}" type="slidenum">
              <a:rPr lang="sk-SK" smtClean="0"/>
              <a:pPr/>
              <a:t>4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795166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A1269A-61E9-45B0-AFD1-87A94A81EEE9}" type="slidenum">
              <a:rPr lang="sk-SK" smtClean="0"/>
              <a:pPr/>
              <a:t>5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394813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A1269A-61E9-45B0-AFD1-87A94A81EEE9}" type="slidenum">
              <a:rPr lang="sk-SK" smtClean="0"/>
              <a:pPr/>
              <a:t>6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299786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A1269A-61E9-45B0-AFD1-87A94A81EEE9}" type="slidenum">
              <a:rPr lang="sk-SK" smtClean="0"/>
              <a:pPr/>
              <a:t>7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117654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7CCD4-A5E0-4114-87F7-2388EF6BBABF}" type="datetime1">
              <a:rPr lang="sk-SK" smtClean="0"/>
              <a:pPr/>
              <a:t>8. 9. 2021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Názov prezentácie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8D71C-A7E4-4809-8626-0727FBF62CE9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66157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90337"/>
            <a:ext cx="10515600" cy="800351"/>
          </a:xfrm>
        </p:spPr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9A166-B615-425B-A40D-2ADC06E8AD52}" type="datetime1">
              <a:rPr lang="sk-SK" smtClean="0"/>
              <a:pPr/>
              <a:t>8. 9. 2021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Názov prezentácie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8D71C-A7E4-4809-8626-0727FBF62CE9}" type="slidenum">
              <a:rPr lang="sk-SK" smtClean="0"/>
              <a:pPr/>
              <a:t>‹#›</a:t>
            </a:fld>
            <a:endParaRPr lang="sk-SK"/>
          </a:p>
        </p:txBody>
      </p:sp>
      <p:pic>
        <p:nvPicPr>
          <p:cNvPr id="7" name="Obrázok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4194" y="167892"/>
            <a:ext cx="1267161" cy="310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3253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52547-204C-43EA-BFD7-AD821E090DF2}" type="datetime1">
              <a:rPr lang="sk-SK" smtClean="0"/>
              <a:pPr/>
              <a:t>8. 9. 2021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Názov prezentácie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8D71C-A7E4-4809-8626-0727FBF62CE9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00638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78BD5-D62A-4C04-9D4B-D6D91BB36749}" type="datetime1">
              <a:rPr lang="sk-SK" smtClean="0"/>
              <a:pPr/>
              <a:t>8. 9. 2021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Názov prezentácie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8D71C-A7E4-4809-8626-0727FBF62CE9}" type="slidenum">
              <a:rPr lang="sk-SK" smtClean="0"/>
              <a:pPr/>
              <a:t>‹#›</a:t>
            </a:fld>
            <a:endParaRPr lang="sk-SK"/>
          </a:p>
        </p:txBody>
      </p:sp>
      <p:pic>
        <p:nvPicPr>
          <p:cNvPr id="7" name="Obrázok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4194" y="167892"/>
            <a:ext cx="1267161" cy="310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5616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071B3-59EE-4051-9C2B-8CB5E066AF6A}" type="datetime1">
              <a:rPr lang="sk-SK" smtClean="0"/>
              <a:pPr/>
              <a:t>8. 9. 2021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Názov prezentácie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8D71C-A7E4-4809-8626-0727FBF62CE9}" type="slidenum">
              <a:rPr lang="sk-SK" smtClean="0"/>
              <a:pPr/>
              <a:t>‹#›</a:t>
            </a:fld>
            <a:endParaRPr lang="sk-SK"/>
          </a:p>
        </p:txBody>
      </p:sp>
      <p:pic>
        <p:nvPicPr>
          <p:cNvPr id="7" name="Obrázok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4194" y="167892"/>
            <a:ext cx="1267161" cy="310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461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23372-8C55-4C7C-888D-71518A558F61}" type="datetime1">
              <a:rPr lang="sk-SK" smtClean="0"/>
              <a:pPr/>
              <a:t>8. 9. 2021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Názov prezentácie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8D71C-A7E4-4809-8626-0727FBF62CE9}" type="slidenum">
              <a:rPr lang="sk-SK" smtClean="0"/>
              <a:pPr/>
              <a:t>‹#›</a:t>
            </a:fld>
            <a:endParaRPr lang="sk-SK"/>
          </a:p>
        </p:txBody>
      </p:sp>
      <p:pic>
        <p:nvPicPr>
          <p:cNvPr id="8" name="Obrázok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4194" y="167892"/>
            <a:ext cx="1267161" cy="310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9193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930442"/>
            <a:ext cx="10515600" cy="760246"/>
          </a:xfrm>
        </p:spPr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236ED-D8D7-4A58-8ECD-59156C037FC5}" type="datetime1">
              <a:rPr lang="sk-SK" smtClean="0"/>
              <a:pPr/>
              <a:t>8. 9. 2021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Názov prezentácie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8D71C-A7E4-4809-8626-0727FBF62CE9}" type="slidenum">
              <a:rPr lang="sk-SK" smtClean="0"/>
              <a:pPr/>
              <a:t>‹#›</a:t>
            </a:fld>
            <a:endParaRPr lang="sk-SK"/>
          </a:p>
        </p:txBody>
      </p:sp>
      <p:pic>
        <p:nvPicPr>
          <p:cNvPr id="10" name="Obrázo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4194" y="167892"/>
            <a:ext cx="1267161" cy="310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7895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E39D5-C645-4FC6-9983-51E0C3F50FDC}" type="datetime1">
              <a:rPr lang="sk-SK" smtClean="0"/>
              <a:pPr/>
              <a:t>8. 9. 2021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Názov prezentácie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8D71C-A7E4-4809-8626-0727FBF62CE9}" type="slidenum">
              <a:rPr lang="sk-SK" smtClean="0"/>
              <a:pPr/>
              <a:t>‹#›</a:t>
            </a:fld>
            <a:endParaRPr lang="sk-SK"/>
          </a:p>
        </p:txBody>
      </p:sp>
      <p:pic>
        <p:nvPicPr>
          <p:cNvPr id="6" name="Obrázok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4194" y="167892"/>
            <a:ext cx="1267161" cy="310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5548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1E0CA-37BE-4644-B3F1-841FC34E9BFF}" type="datetime1">
              <a:rPr lang="sk-SK" smtClean="0"/>
              <a:pPr/>
              <a:t>8. 9. 2021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Názov prezentácie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8D71C-A7E4-4809-8626-0727FBF62CE9}" type="slidenum">
              <a:rPr lang="sk-SK" smtClean="0"/>
              <a:pPr/>
              <a:t>‹#›</a:t>
            </a:fld>
            <a:endParaRPr lang="sk-SK"/>
          </a:p>
        </p:txBody>
      </p:sp>
      <p:pic>
        <p:nvPicPr>
          <p:cNvPr id="5" name="Obrázok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4194" y="167892"/>
            <a:ext cx="1267161" cy="310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8033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68314-D419-4D66-8433-7626CD59A162}" type="datetime1">
              <a:rPr lang="sk-SK" smtClean="0"/>
              <a:pPr/>
              <a:t>8. 9. 2021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Názov prezentácie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8D71C-A7E4-4809-8626-0727FBF62CE9}" type="slidenum">
              <a:rPr lang="sk-SK" smtClean="0"/>
              <a:pPr/>
              <a:t>‹#›</a:t>
            </a:fld>
            <a:endParaRPr lang="sk-SK"/>
          </a:p>
        </p:txBody>
      </p:sp>
      <p:pic>
        <p:nvPicPr>
          <p:cNvPr id="8" name="Obrázok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4194" y="167892"/>
            <a:ext cx="1267161" cy="310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3329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1D768-2B5D-4A3D-8BE6-CFA9050FADDE}" type="datetime1">
              <a:rPr lang="sk-SK" smtClean="0"/>
              <a:pPr/>
              <a:t>8. 9. 2021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Názov prezentácie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8D71C-A7E4-4809-8626-0727FBF62CE9}" type="slidenum">
              <a:rPr lang="sk-SK" smtClean="0"/>
              <a:pPr/>
              <a:t>‹#›</a:t>
            </a:fld>
            <a:endParaRPr lang="sk-SK"/>
          </a:p>
        </p:txBody>
      </p:sp>
      <p:pic>
        <p:nvPicPr>
          <p:cNvPr id="8" name="Obrázok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4194" y="167892"/>
            <a:ext cx="1267161" cy="310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7093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898358"/>
            <a:ext cx="10515600" cy="7923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dirty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6A70B1-8507-42EF-8A0A-E53DAC678E30}" type="datetime1">
              <a:rPr lang="sk-SK" smtClean="0"/>
              <a:pPr/>
              <a:t>8. 9. 2021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sk-SK"/>
              <a:t>Názov prezentácie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38D71C-A7E4-4809-8626-0727FBF62CE9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85240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k-SK" sz="2400" b="1" dirty="0" smtClean="0"/>
              <a:t>Medzinárodná konferencia</a:t>
            </a:r>
            <a:br>
              <a:rPr lang="sk-SK" sz="2400" b="1" dirty="0" smtClean="0"/>
            </a:br>
            <a:r>
              <a:rPr lang="sk-SK" sz="2400" b="1" dirty="0" smtClean="0"/>
              <a:t>EFEKTÍVNE RIADENIE KVALITY OVZDUŠIA 2021</a:t>
            </a:r>
            <a:br>
              <a:rPr lang="sk-SK" sz="2400" b="1" dirty="0" smtClean="0"/>
            </a:br>
            <a:r>
              <a:rPr lang="sk-SK" sz="2400" b="1" dirty="0"/>
              <a:t/>
            </a:r>
            <a:br>
              <a:rPr lang="sk-SK" sz="2400" b="1" dirty="0"/>
            </a:br>
            <a:r>
              <a:rPr lang="sk-SK" sz="4000" b="1" dirty="0" smtClean="0"/>
              <a:t>ZÁVERY</a:t>
            </a:r>
            <a:endParaRPr lang="sk-SK" sz="40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 dirty="0" smtClean="0"/>
          </a:p>
          <a:p>
            <a:endParaRPr lang="sk-SK" dirty="0" smtClean="0"/>
          </a:p>
          <a:p>
            <a:r>
              <a:rPr lang="sk-SK" dirty="0" smtClean="0"/>
              <a:t>Gabriela Fischerová, MŽP SR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299070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898358"/>
            <a:ext cx="10515600" cy="1113322"/>
          </a:xfrm>
        </p:spPr>
        <p:txBody>
          <a:bodyPr>
            <a:normAutofit fontScale="90000"/>
          </a:bodyPr>
          <a:lstStyle/>
          <a:p>
            <a:pPr algn="ctr"/>
            <a:r>
              <a:rPr lang="sk-SK" b="1" dirty="0" smtClean="0"/>
              <a:t>Legislatíva, koncepčné, </a:t>
            </a:r>
            <a:r>
              <a:rPr lang="sk-SK" b="1" dirty="0" smtClean="0"/>
              <a:t>plánovacie</a:t>
            </a:r>
            <a:br>
              <a:rPr lang="sk-SK" b="1" dirty="0" smtClean="0"/>
            </a:br>
            <a:r>
              <a:rPr lang="sk-SK" b="1" dirty="0" smtClean="0"/>
              <a:t>a </a:t>
            </a:r>
            <a:r>
              <a:rPr lang="sk-SK" b="1" dirty="0" smtClean="0"/>
              <a:t>programové aktivity</a:t>
            </a:r>
            <a:endParaRPr lang="sk-SK" b="1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838200" y="2426207"/>
            <a:ext cx="10515600" cy="401897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sk-SK" u="sng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sk-SK" sz="3200" dirty="0" smtClean="0"/>
              <a:t>Nevyhnutnosť prijatia novej právnej úpravy v oblasti ochrany ovzdušia vrátane legislatívy riešiacej poplatkovú povinnosť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sz="3200" dirty="0" smtClean="0"/>
              <a:t>Potreba vypracovania, prijatia a následne dôslednej implementácie </a:t>
            </a:r>
            <a:r>
              <a:rPr lang="sk-SK" sz="3200" dirty="0" smtClean="0"/>
              <a:t>nových </a:t>
            </a:r>
            <a:r>
              <a:rPr lang="sk-SK" sz="3200" dirty="0" smtClean="0"/>
              <a:t>Programov na zlepšenie kvality ovzdušia</a:t>
            </a:r>
          </a:p>
          <a:p>
            <a:pPr>
              <a:buFont typeface="Wingdings" panose="05000000000000000000" pitchFamily="2" charset="2"/>
              <a:buChar char="Ø"/>
            </a:pPr>
            <a:endParaRPr lang="sk-SK" dirty="0"/>
          </a:p>
          <a:p>
            <a:pPr marL="0" indent="0">
              <a:buNone/>
            </a:pPr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8D71C-A7E4-4809-8626-0727FBF62CE9}" type="slidenum">
              <a:rPr lang="sk-SK" smtClean="0"/>
              <a:pPr/>
              <a:t>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37784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898358"/>
            <a:ext cx="10515600" cy="1113322"/>
          </a:xfrm>
        </p:spPr>
        <p:txBody>
          <a:bodyPr>
            <a:normAutofit/>
          </a:bodyPr>
          <a:lstStyle/>
          <a:p>
            <a:pPr algn="ctr"/>
            <a:r>
              <a:rPr lang="sk-SK" b="1" dirty="0" smtClean="0"/>
              <a:t>Budovanie kapacít a spolupráca </a:t>
            </a:r>
            <a:endParaRPr lang="sk-SK" b="1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838200" y="2157983"/>
            <a:ext cx="10515600" cy="4018979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endParaRPr lang="sk-SK" u="sng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sk-SK" sz="3200" dirty="0" smtClean="0"/>
              <a:t>Pri príprave nových Programov na zlepšenie kvality ovzdušia účinne zapojiť do spolupráce všetky dotknuté subjekty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sz="3200" dirty="0" smtClean="0"/>
              <a:t>Zabezpečiť plné realizovanie poslania a úloh siete Manažérov kvality ovzdušia vytvorenej v rámci projektu LIFFE IP </a:t>
            </a:r>
            <a:r>
              <a:rPr lang="sk-SK" sz="3200" dirty="0" smtClean="0"/>
              <a:t>- Zlepšenie </a:t>
            </a:r>
            <a:r>
              <a:rPr lang="sk-SK" sz="3200" dirty="0" smtClean="0"/>
              <a:t>kvality ovzdušia</a:t>
            </a:r>
            <a:endParaRPr lang="sk-SK" sz="3200" dirty="0"/>
          </a:p>
          <a:p>
            <a:pPr>
              <a:buFont typeface="Wingdings" panose="05000000000000000000" pitchFamily="2" charset="2"/>
              <a:buChar char="Ø"/>
            </a:pPr>
            <a:r>
              <a:rPr lang="sk-SK" sz="3200" dirty="0" smtClean="0"/>
              <a:t>Realizovať pravidelné školiace a vzdelávacie aktivity cielene zamerané na potreby zástupcov štátnej správy, samosprávy, výskumných a vzdelávacích organizácií, neziskových organizácií,  podnikateľskej sféry ako aj verejnosti</a:t>
            </a:r>
          </a:p>
          <a:p>
            <a:pPr>
              <a:buFont typeface="Wingdings" panose="05000000000000000000" pitchFamily="2" charset="2"/>
              <a:buChar char="Ø"/>
            </a:pPr>
            <a:endParaRPr lang="sk-SK" dirty="0"/>
          </a:p>
          <a:p>
            <a:pPr marL="0" indent="0">
              <a:buNone/>
            </a:pPr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8D71C-A7E4-4809-8626-0727FBF62CE9}" type="slidenum">
              <a:rPr lang="sk-SK" smtClean="0"/>
              <a:pPr/>
              <a:t>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97267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898358"/>
            <a:ext cx="10515600" cy="1113322"/>
          </a:xfrm>
        </p:spPr>
        <p:txBody>
          <a:bodyPr>
            <a:normAutofit/>
          </a:bodyPr>
          <a:lstStyle/>
          <a:p>
            <a:pPr algn="ctr"/>
            <a:r>
              <a:rPr lang="sk-SK" b="1" dirty="0" smtClean="0"/>
              <a:t>Informačná podpora a povedomie verejnosti</a:t>
            </a:r>
            <a:endParaRPr lang="sk-SK" b="1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838200" y="2157983"/>
            <a:ext cx="10515600" cy="4018979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endParaRPr lang="sk-SK" u="sng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sk-SK" sz="3200" dirty="0" smtClean="0"/>
              <a:t>Pokračovať v plánovanom rozširovaní monitorovacej siete a skvalitňovaní modelovania s cieľom poskytovania kvalitných informácií pre plánovacie, </a:t>
            </a:r>
            <a:r>
              <a:rPr lang="sk-SK" sz="3200" dirty="0" smtClean="0"/>
              <a:t>rozhodovacie </a:t>
            </a:r>
            <a:r>
              <a:rPr lang="sk-SK" sz="3200" dirty="0" smtClean="0"/>
              <a:t>a kontrolné procesy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sz="3200" dirty="0" smtClean="0"/>
              <a:t> Skvalitňovať prístupy k </a:t>
            </a:r>
            <a:r>
              <a:rPr lang="sk-SK" sz="3200" dirty="0" smtClean="0"/>
              <a:t>prehlbovaniu </a:t>
            </a:r>
            <a:r>
              <a:rPr lang="sk-SK" sz="3200" dirty="0" smtClean="0"/>
              <a:t>povedomia verejnosti o ovzduší s využitím nástrojov a aktivít definovaných v projekte LIFE IP </a:t>
            </a:r>
            <a:r>
              <a:rPr lang="sk-SK" sz="3200" dirty="0" smtClean="0"/>
              <a:t>- Zlepšenie </a:t>
            </a:r>
            <a:r>
              <a:rPr lang="sk-SK" sz="3200" dirty="0" smtClean="0"/>
              <a:t>kvality ovzdušia s úzkym prepojením na plánované poradenské centrá (Plán obnovy, </a:t>
            </a:r>
            <a:r>
              <a:rPr lang="sk-SK" sz="3200" dirty="0" smtClean="0"/>
              <a:t>Kotlíková </a:t>
            </a:r>
            <a:r>
              <a:rPr lang="sk-SK" sz="3200" dirty="0" smtClean="0"/>
              <a:t>dotácia)</a:t>
            </a:r>
            <a:endParaRPr lang="sk-SK" dirty="0"/>
          </a:p>
          <a:p>
            <a:pPr marL="0" indent="0">
              <a:buNone/>
            </a:pPr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8D71C-A7E4-4809-8626-0727FBF62CE9}" type="slidenum">
              <a:rPr lang="sk-SK" smtClean="0"/>
              <a:pPr/>
              <a:t>4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96652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898358"/>
            <a:ext cx="10515600" cy="1113322"/>
          </a:xfrm>
        </p:spPr>
        <p:txBody>
          <a:bodyPr>
            <a:normAutofit/>
          </a:bodyPr>
          <a:lstStyle/>
          <a:p>
            <a:pPr algn="ctr"/>
            <a:r>
              <a:rPr lang="sk-SK" b="1" dirty="0" smtClean="0"/>
              <a:t>Implementácia finančných nástrojov </a:t>
            </a:r>
            <a:endParaRPr lang="sk-SK" b="1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838200" y="2157983"/>
            <a:ext cx="10515600" cy="401897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sk-SK" u="sng" dirty="0" smtClean="0"/>
          </a:p>
          <a:p>
            <a:pPr>
              <a:buFont typeface="Wingdings" panose="05000000000000000000" pitchFamily="2" charset="2"/>
              <a:buChar char="Ø"/>
            </a:pPr>
            <a:endParaRPr lang="sk-SK" u="sng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sk-SK" sz="3200" dirty="0" smtClean="0"/>
              <a:t>Realizovať nastavené finančné programy pre fyzické osoby užívateľsky priaznivou a jednoducho realizovateľnou formou bez výraznej administratívnej záťaže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sz="3200" dirty="0" smtClean="0"/>
              <a:t>Nevyhnutnosť riešenia energetickej chudoby – od nastavenia jej definície až po realizáciu </a:t>
            </a:r>
            <a:r>
              <a:rPr lang="sk-SK" sz="3200" smtClean="0"/>
              <a:t>finančnej podpory</a:t>
            </a:r>
            <a:endParaRPr lang="sk-SK" sz="3200" dirty="0"/>
          </a:p>
          <a:p>
            <a:pPr marL="0" indent="0">
              <a:buNone/>
            </a:pPr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8D71C-A7E4-4809-8626-0727FBF62CE9}" type="slidenum">
              <a:rPr lang="sk-SK" smtClean="0"/>
              <a:pPr/>
              <a:t>5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52070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898358"/>
            <a:ext cx="10515600" cy="1344970"/>
          </a:xfrm>
        </p:spPr>
        <p:txBody>
          <a:bodyPr>
            <a:normAutofit/>
          </a:bodyPr>
          <a:lstStyle/>
          <a:p>
            <a:pPr algn="ctr"/>
            <a:r>
              <a:rPr lang="sk-SK" b="1" dirty="0" smtClean="0"/>
              <a:t>Medzinárodná </a:t>
            </a:r>
            <a:r>
              <a:rPr lang="sk-SK" b="1" dirty="0" smtClean="0"/>
              <a:t>spolupráca</a:t>
            </a:r>
            <a:br>
              <a:rPr lang="sk-SK" b="1" dirty="0" smtClean="0"/>
            </a:br>
            <a:r>
              <a:rPr lang="sk-SK" b="1" dirty="0" smtClean="0"/>
              <a:t>a </a:t>
            </a:r>
            <a:r>
              <a:rPr lang="sk-SK" b="1" dirty="0" smtClean="0"/>
              <a:t>zdieľanie dobrých skúseností</a:t>
            </a:r>
            <a:endParaRPr lang="sk-SK" b="1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838200" y="2157983"/>
            <a:ext cx="10515600" cy="401897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sk-SK" u="sng" dirty="0" smtClean="0"/>
          </a:p>
          <a:p>
            <a:pPr>
              <a:buFont typeface="Wingdings" panose="05000000000000000000" pitchFamily="2" charset="2"/>
              <a:buChar char="Ø"/>
            </a:pPr>
            <a:endParaRPr lang="sk-SK" u="sng" dirty="0"/>
          </a:p>
          <a:p>
            <a:pPr>
              <a:buFont typeface="Wingdings" panose="05000000000000000000" pitchFamily="2" charset="2"/>
              <a:buChar char="Ø"/>
            </a:pPr>
            <a:r>
              <a:rPr lang="sk-SK" sz="3200" dirty="0" smtClean="0"/>
              <a:t>Pokračovať a prehlbovať medzinárodnú spoluprácu za účelom zdieľania skúseností na národnej, regionálnej i lokálnej úrovni s cieľom dosiahnuť dobrú kvalitu ovzdušia a splniť požiadavky legislatívy Európskej únie ako aj národných právnych predpisov.</a:t>
            </a:r>
          </a:p>
          <a:p>
            <a:pPr>
              <a:buFont typeface="Wingdings" panose="05000000000000000000" pitchFamily="2" charset="2"/>
              <a:buChar char="Ø"/>
            </a:pPr>
            <a:endParaRPr lang="sk-SK" dirty="0"/>
          </a:p>
          <a:p>
            <a:pPr marL="0" indent="0">
              <a:buNone/>
            </a:pPr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8D71C-A7E4-4809-8626-0727FBF62CE9}" type="slidenum">
              <a:rPr lang="sk-SK" smtClean="0"/>
              <a:pPr/>
              <a:t>6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58679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898358"/>
            <a:ext cx="10515600" cy="2637322"/>
          </a:xfrm>
        </p:spPr>
        <p:txBody>
          <a:bodyPr>
            <a:normAutofit/>
          </a:bodyPr>
          <a:lstStyle/>
          <a:p>
            <a:pPr algn="ctr"/>
            <a:r>
              <a:rPr lang="sk-SK" b="1" dirty="0" smtClean="0"/>
              <a:t>Vaše návrhy, pripomienky</a:t>
            </a:r>
            <a:r>
              <a:rPr lang="sk-SK" b="1" dirty="0" smtClean="0"/>
              <a:t>...</a:t>
            </a:r>
            <a:endParaRPr lang="sk-SK" b="1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838200" y="3133344"/>
            <a:ext cx="10515600" cy="304361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sk-SK" u="sng" dirty="0" smtClean="0"/>
          </a:p>
          <a:p>
            <a:pPr>
              <a:buFont typeface="Wingdings" panose="05000000000000000000" pitchFamily="2" charset="2"/>
              <a:buChar char="Ø"/>
            </a:pPr>
            <a:endParaRPr lang="sk-SK" u="sng" dirty="0"/>
          </a:p>
          <a:p>
            <a:pPr marL="0" indent="0">
              <a:buNone/>
            </a:pPr>
            <a:r>
              <a:rPr lang="sk-SK" dirty="0" smtClean="0"/>
              <a:t> </a:t>
            </a:r>
            <a:endParaRPr lang="sk-SK" dirty="0"/>
          </a:p>
          <a:p>
            <a:pPr marL="0" indent="0" algn="ctr">
              <a:buNone/>
            </a:pPr>
            <a:r>
              <a:rPr lang="sk-SK" sz="4000" b="1" dirty="0" smtClean="0"/>
              <a:t>Ďakujem za pozornosť</a:t>
            </a:r>
            <a:endParaRPr lang="sk-SK" sz="4000" b="1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8D71C-A7E4-4809-8626-0727FBF62CE9}" type="slidenum">
              <a:rPr lang="sk-SK" smtClean="0"/>
              <a:pPr/>
              <a:t>7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09903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balíka Office">
  <a:themeElements>
    <a:clrScheme name="Vlastné 6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291CE"/>
      </a:accent1>
      <a:accent2>
        <a:srgbClr val="E89266"/>
      </a:accent2>
      <a:accent3>
        <a:srgbClr val="5BBEBB"/>
      </a:accent3>
      <a:accent4>
        <a:srgbClr val="FFC000"/>
      </a:accent4>
      <a:accent5>
        <a:srgbClr val="006AB4"/>
      </a:accent5>
      <a:accent6>
        <a:srgbClr val="00A19A"/>
      </a:accent6>
      <a:hlink>
        <a:srgbClr val="EA5A14"/>
      </a:hlink>
      <a:folHlink>
        <a:srgbClr val="5291CE"/>
      </a:folHlink>
    </a:clrScheme>
    <a:fontScheme name="Motív balíka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ív balíka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ácia2" id="{36055A4E-99C9-4E35-8B96-A0551BFBF50F}" vid="{94FFF4FB-81EE-431C-8A20-6EA71A1F7574}"/>
    </a:ext>
  </a:extLst>
</a:theme>
</file>

<file path=ppt/theme/theme2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populair - sablona PPT - SK</Template>
  <TotalTime>32142</TotalTime>
  <Words>262</Words>
  <Application>Microsoft Office PowerPoint</Application>
  <PresentationFormat>Širokouhlá</PresentationFormat>
  <Paragraphs>43</Paragraphs>
  <Slides>7</Slides>
  <Notes>6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Wingdings</vt:lpstr>
      <vt:lpstr>Motív balíka Office</vt:lpstr>
      <vt:lpstr>Medzinárodná konferencia EFEKTÍVNE RIADENIE KVALITY OVZDUŠIA 2021  ZÁVERY</vt:lpstr>
      <vt:lpstr>Legislatíva, koncepčné, plánovacie a programové aktivity</vt:lpstr>
      <vt:lpstr>Budovanie kapacít a spolupráca </vt:lpstr>
      <vt:lpstr>Informačná podpora a povedomie verejnosti</vt:lpstr>
      <vt:lpstr>Implementácia finančných nástrojov </vt:lpstr>
      <vt:lpstr>Medzinárodná spolupráca a zdieľanie dobrých skúseností</vt:lpstr>
      <vt:lpstr>Vaše návrhy, pripomienky...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Hotspoty a problémy v oblasti kvality ovzdušia v PSK</dc:title>
  <dc:creator>Lejko Dominik</dc:creator>
  <cp:lastModifiedBy>Cseh Tereza</cp:lastModifiedBy>
  <cp:revision>344</cp:revision>
  <dcterms:created xsi:type="dcterms:W3CDTF">2020-09-17T06:16:11Z</dcterms:created>
  <dcterms:modified xsi:type="dcterms:W3CDTF">2021-09-08T08:48:11Z</dcterms:modified>
</cp:coreProperties>
</file>