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9"/>
  </p:notesMasterIdLst>
  <p:sldIdLst>
    <p:sldId id="295" r:id="rId2"/>
    <p:sldId id="290" r:id="rId3"/>
    <p:sldId id="296" r:id="rId4"/>
    <p:sldId id="298" r:id="rId5"/>
    <p:sldId id="299" r:id="rId6"/>
    <p:sldId id="297" r:id="rId7"/>
    <p:sldId id="30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A36E821E-7E1C-45E5-9E72-6B9C6C375A7E}">
          <p14:sldIdLst/>
        </p14:section>
        <p14:section name="Sekcia bez názvu" id="{47C83718-4A7E-44E3-89D3-1EC31325DFF4}">
          <p14:sldIdLst>
            <p14:sldId id="295"/>
            <p14:sldId id="290"/>
            <p14:sldId id="296"/>
            <p14:sldId id="298"/>
            <p14:sldId id="299"/>
            <p14:sldId id="297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tišek Luterančík" initials="FL" lastIdx="3" clrIdx="0">
    <p:extLst>
      <p:ext uri="{19B8F6BF-5375-455C-9EA6-DF929625EA0E}">
        <p15:presenceInfo xmlns:p15="http://schemas.microsoft.com/office/powerpoint/2012/main" userId="František Luterančík" providerId="None"/>
      </p:ext>
    </p:extLst>
  </p:cmAuthor>
  <p:cmAuthor id="2" name="Anna Bohers" initials="AB" lastIdx="1" clrIdx="1">
    <p:extLst>
      <p:ext uri="{19B8F6BF-5375-455C-9EA6-DF929625EA0E}">
        <p15:presenceInfo xmlns:p15="http://schemas.microsoft.com/office/powerpoint/2012/main" userId="Anna Boher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E89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1" autoAdjust="0"/>
    <p:restoredTop sz="71867" autoAdjust="0"/>
  </p:normalViewPr>
  <p:slideViewPr>
    <p:cSldViewPr snapToGrid="0">
      <p:cViewPr varScale="1">
        <p:scale>
          <a:sx n="63" d="100"/>
          <a:sy n="63" d="100"/>
        </p:scale>
        <p:origin x="114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F8252-87A1-49CB-92A3-F11B898DCA73}" type="datetimeFigureOut">
              <a:rPr lang="sk-SK" smtClean="0"/>
              <a:pPr/>
              <a:t>8. 9. 2021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1269A-61E9-45B0-AFD1-87A94A81EEE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96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386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635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951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9481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9978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1269A-61E9-45B0-AFD1-87A94A81EEE9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176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7CCD4-A5E0-4114-87F7-2388EF6BBABF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61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0337"/>
            <a:ext cx="10515600" cy="800351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A166-B615-425B-A40D-2ADC06E8AD52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5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52547-204C-43EA-BFD7-AD821E090DF2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063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8BD5-D62A-4C04-9D4B-D6D91BB36749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1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71B3-59EE-4051-9C2B-8CB5E066AF6A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3372-8C55-4C7C-888D-71518A558F61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1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30442"/>
            <a:ext cx="10515600" cy="760246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36ED-D8D7-4A58-8ECD-59156C037FC5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9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9D5-C645-4FC6-9983-51E0C3F50FDC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4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E0CA-37BE-4644-B3F1-841FC34E9BFF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03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8314-D419-4D66-8433-7626CD59A162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2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D768-2B5D-4A3D-8BE6-CFA9050FADDE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Názov prezentácie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94" y="167892"/>
            <a:ext cx="1267161" cy="31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9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792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A70B1-8507-42EF-8A0A-E53DAC678E30}" type="datetime1">
              <a:rPr lang="sk-SK" smtClean="0"/>
              <a:pPr/>
              <a:t>8. 9. 2021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Názov prezentácie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D71C-A7E4-4809-8626-0727FBF62CE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524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Medzinárodná konferencia</a:t>
            </a:r>
            <a:br>
              <a:rPr lang="sk-SK" sz="2400" b="1" dirty="0" smtClean="0"/>
            </a:br>
            <a:r>
              <a:rPr lang="sk-SK" sz="2400" b="1" dirty="0" smtClean="0"/>
              <a:t>EFEKTÍVNE RIADENIE KVALITY OVZDUŠIA 2021</a:t>
            </a:r>
            <a:br>
              <a:rPr lang="sk-SK" sz="2400" b="1" dirty="0" smtClean="0"/>
            </a:br>
            <a:r>
              <a:rPr lang="sk-SK" sz="2400" b="1" dirty="0"/>
              <a:t/>
            </a:r>
            <a:br>
              <a:rPr lang="sk-SK" sz="2400" b="1" dirty="0"/>
            </a:br>
            <a:r>
              <a:rPr lang="sk-SK" sz="4000" b="1" dirty="0" smtClean="0"/>
              <a:t>ZÁVERY</a:t>
            </a:r>
            <a:endParaRPr lang="sk-SK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Gabriela Fischerová, MŽP SR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907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1113322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Legislatíva, koncepčné, </a:t>
            </a:r>
            <a:r>
              <a:rPr lang="sk-SK" b="1" dirty="0" smtClean="0"/>
              <a:t>plánovacie</a:t>
            </a:r>
            <a:br>
              <a:rPr lang="sk-SK" b="1" dirty="0" smtClean="0"/>
            </a:br>
            <a:r>
              <a:rPr lang="sk-SK" b="1" dirty="0" smtClean="0"/>
              <a:t>a </a:t>
            </a:r>
            <a:r>
              <a:rPr lang="sk-SK" b="1" dirty="0" smtClean="0"/>
              <a:t>programové aktivity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426207"/>
            <a:ext cx="10515600" cy="40189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Nevyhnutnosť prijatia novej právnej úpravy v oblasti ochrany ovzdušia vrátane legislatívy riešiacej poplatkovú povinnosť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Potreba vypracovania, prijatia a následne dôslednej implementácie </a:t>
            </a:r>
            <a:r>
              <a:rPr lang="sk-SK" sz="3200" dirty="0" smtClean="0"/>
              <a:t>nových </a:t>
            </a:r>
            <a:r>
              <a:rPr lang="sk-SK" sz="3200" dirty="0" smtClean="0"/>
              <a:t>Programov na zlepšenie kvality ovzdušia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77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111332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Budovanie kapacít a spolupráca 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157983"/>
            <a:ext cx="10515600" cy="401897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Pri príprave nových Programov na zlepšenie kvality ovzdušia účinne zapojiť do spolupráce všetky dotknuté subjekty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Zabezpečiť plné realizovanie poslania a úloh siete Manažérov kvality ovzdušia vytvorenej v rámci projektu LIFFE IP </a:t>
            </a:r>
            <a:r>
              <a:rPr lang="sk-SK" sz="3200" dirty="0" smtClean="0"/>
              <a:t>- Zlepšenie </a:t>
            </a:r>
            <a:r>
              <a:rPr lang="sk-SK" sz="3200" dirty="0" smtClean="0"/>
              <a:t>kvality ovzdušia</a:t>
            </a:r>
            <a:endParaRPr lang="sk-SK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Realizovať pravidelné školiace a vzdelávacie aktivity cielene zamerané na potreby zástupcov štátnej správy, samosprávy, výskumných a vzdelávacích organizácií, neziskových organizácií,  podnikateľskej sféry ako aj verejnosti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726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111332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Informačná podpora a povedomie verejnosti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157983"/>
            <a:ext cx="10515600" cy="401897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Pokračovať v plánovanom rozširovaní monitorovacej siete a skvalitňovaní modelovania s cieľom poskytovania kvalitných informácií pre plánovacie, </a:t>
            </a:r>
            <a:r>
              <a:rPr lang="sk-SK" sz="3200" dirty="0" smtClean="0"/>
              <a:t>rozhodovacie </a:t>
            </a:r>
            <a:r>
              <a:rPr lang="sk-SK" sz="3200" dirty="0" smtClean="0"/>
              <a:t>a kontrolné procesy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 Skvalitňovať prístupy k </a:t>
            </a:r>
            <a:r>
              <a:rPr lang="sk-SK" sz="3200" dirty="0" smtClean="0"/>
              <a:t>prehlbovaniu </a:t>
            </a:r>
            <a:r>
              <a:rPr lang="sk-SK" sz="3200" dirty="0" smtClean="0"/>
              <a:t>povedomia verejnosti o ovzduší s využitím nástrojov a aktivít definovaných v projekte LIFE IP </a:t>
            </a:r>
            <a:r>
              <a:rPr lang="sk-SK" sz="3200" dirty="0" smtClean="0"/>
              <a:t>- Zlepšenie </a:t>
            </a:r>
            <a:r>
              <a:rPr lang="sk-SK" sz="3200" dirty="0" smtClean="0"/>
              <a:t>kvality ovzdušia s úzkym prepojením na plánované poradenské centrá (Plán obnovy, </a:t>
            </a:r>
            <a:r>
              <a:rPr lang="sk-SK" sz="3200" dirty="0" smtClean="0"/>
              <a:t>Kotlíková </a:t>
            </a:r>
            <a:r>
              <a:rPr lang="sk-SK" sz="3200" dirty="0" smtClean="0"/>
              <a:t>dotácia)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665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111332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Implementácia finančných nástrojov 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157983"/>
            <a:ext cx="10515600" cy="40189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Realizovať nastavené finančné programy pre fyzické osoby užívateľsky priaznivou a jednoducho realizovateľnou formou bez výraznej administratívnej záťaže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Nevyhnutnosť riešenia energetickej chudoby – od nastavenia jej definície až po realizáciu </a:t>
            </a:r>
            <a:r>
              <a:rPr lang="sk-SK" sz="3200" smtClean="0"/>
              <a:t>finančnej podpory</a:t>
            </a:r>
            <a:endParaRPr lang="sk-SK" sz="3200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20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1344970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Medzinárodná </a:t>
            </a:r>
            <a:r>
              <a:rPr lang="sk-SK" b="1" dirty="0" smtClean="0"/>
              <a:t>spolupráca</a:t>
            </a:r>
            <a:br>
              <a:rPr lang="sk-SK" b="1" dirty="0" smtClean="0"/>
            </a:br>
            <a:r>
              <a:rPr lang="sk-SK" b="1" dirty="0" smtClean="0"/>
              <a:t>a </a:t>
            </a:r>
            <a:r>
              <a:rPr lang="sk-SK" b="1" dirty="0" smtClean="0"/>
              <a:t>zdieľanie dobrých skúseností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2157983"/>
            <a:ext cx="10515600" cy="40189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3200" dirty="0" smtClean="0"/>
              <a:t>Pokračovať a prehlbovať medzinárodnú spoluprácu za účelom zdieľania skúseností na národnej, regionálnej i lokálnej úrovni s cieľom dosiahnuť dobrú kvalitu ovzdušia a splniť požiadavky legislatívy Európskej únie ako aj národných právnych predpisov.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6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8358"/>
            <a:ext cx="10515600" cy="2637322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Vaše návrhy, pripomienky</a:t>
            </a:r>
            <a:r>
              <a:rPr lang="sk-SK" b="1" dirty="0" smtClean="0"/>
              <a:t>...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3133344"/>
            <a:ext cx="10515600" cy="30436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sk-SK" u="sng" dirty="0" smtClean="0"/>
          </a:p>
          <a:p>
            <a:pPr>
              <a:buFont typeface="Wingdings" panose="05000000000000000000" pitchFamily="2" charset="2"/>
              <a:buChar char="Ø"/>
            </a:pPr>
            <a:endParaRPr lang="sk-SK" u="sng" dirty="0"/>
          </a:p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  <a:p>
            <a:pPr marL="0" indent="0" algn="ctr">
              <a:buNone/>
            </a:pPr>
            <a:r>
              <a:rPr lang="sk-SK" sz="4000" b="1" dirty="0" smtClean="0"/>
              <a:t>Ďakujem za pozornosť</a:t>
            </a:r>
            <a:endParaRPr lang="sk-SK" sz="4000" b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D71C-A7E4-4809-8626-0727FBF62CE9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99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Vlastné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291CE"/>
      </a:accent1>
      <a:accent2>
        <a:srgbClr val="E89266"/>
      </a:accent2>
      <a:accent3>
        <a:srgbClr val="5BBEBB"/>
      </a:accent3>
      <a:accent4>
        <a:srgbClr val="FFC000"/>
      </a:accent4>
      <a:accent5>
        <a:srgbClr val="006AB4"/>
      </a:accent5>
      <a:accent6>
        <a:srgbClr val="00A19A"/>
      </a:accent6>
      <a:hlink>
        <a:srgbClr val="EA5A14"/>
      </a:hlink>
      <a:folHlink>
        <a:srgbClr val="5291CE"/>
      </a:folHlink>
    </a:clrScheme>
    <a:fontScheme name="Motív balíka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2" id="{36055A4E-99C9-4E35-8B96-A0551BFBF50F}" vid="{94FFF4FB-81EE-431C-8A20-6EA71A1F7574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populair - sablona PPT - SK</Template>
  <TotalTime>32142</TotalTime>
  <Words>262</Words>
  <Application>Microsoft Office PowerPoint</Application>
  <PresentationFormat>Širokouhlá</PresentationFormat>
  <Paragraphs>43</Paragraphs>
  <Slides>7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Motív balíka Office</vt:lpstr>
      <vt:lpstr>Medzinárodná konferencia EFEKTÍVNE RIADENIE KVALITY OVZDUŠIA 2021  ZÁVERY</vt:lpstr>
      <vt:lpstr>Legislatíva, koncepčné, plánovacie a programové aktivity</vt:lpstr>
      <vt:lpstr>Budovanie kapacít a spolupráca </vt:lpstr>
      <vt:lpstr>Informačná podpora a povedomie verejnosti</vt:lpstr>
      <vt:lpstr>Implementácia finančných nástrojov </vt:lpstr>
      <vt:lpstr>Medzinárodná spolupráca a zdieľanie dobrých skúseností</vt:lpstr>
      <vt:lpstr>Vaše návrhy, pripomienky...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Hotspoty a problémy v oblasti kvality ovzdušia v PSK</dc:title>
  <dc:creator>Lejko Dominik</dc:creator>
  <cp:lastModifiedBy>Cseh Tereza</cp:lastModifiedBy>
  <cp:revision>344</cp:revision>
  <dcterms:created xsi:type="dcterms:W3CDTF">2020-09-17T06:16:11Z</dcterms:created>
  <dcterms:modified xsi:type="dcterms:W3CDTF">2021-09-08T08:48:11Z</dcterms:modified>
</cp:coreProperties>
</file>