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2" r:id="rId3"/>
    <p:sldId id="264" r:id="rId4"/>
    <p:sldId id="265" r:id="rId5"/>
    <p:sldId id="266" r:id="rId6"/>
    <p:sldId id="273" r:id="rId7"/>
    <p:sldId id="272" r:id="rId8"/>
    <p:sldId id="267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45" d="100"/>
          <a:sy n="45" d="100"/>
        </p:scale>
        <p:origin x="62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19A6-69C6-4FB5-8E0D-0AFB5D0E22EE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332BA-FEA2-49DA-B78C-4646833234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307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8252-87A1-49CB-92A3-F11B898DCA73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1269A-61E9-45B0-AFD1-87A94A81E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096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CCD4-A5E0-4114-87F7-2388EF6BBABF}" type="datetime1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Názov prezentácie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615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A166-B615-425B-A40D-2ADC06E8AD52}" type="datetime1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Názov prezentácie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325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2547-204C-43EA-BFD7-AD821E090DF2}" type="datetime1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Názov prezentácie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063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8BD5-D62A-4C04-9D4B-D6D91BB36749}" type="datetime1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Názov prezentácie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94" y="167892"/>
            <a:ext cx="1267161" cy="3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1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71B3-59EE-4051-9C2B-8CB5E066AF6A}" type="datetime1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Názov prezentácie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94" y="167892"/>
            <a:ext cx="1267161" cy="3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372-8C55-4C7C-888D-71518A558F61}" type="datetime1">
              <a:rPr lang="sk-SK" smtClean="0"/>
              <a:t>24. 1. 2022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Názov prezentácie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919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36ED-D8D7-4A58-8ECD-59156C037FC5}" type="datetime1">
              <a:rPr lang="sk-SK" smtClean="0"/>
              <a:t>24. 1. 2022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Názov prezentácie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89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39D5-C645-4FC6-9983-51E0C3F50FDC}" type="datetime1">
              <a:rPr lang="sk-SK" smtClean="0"/>
              <a:t>24. 1. 2022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Názov prezentácie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54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E0CA-37BE-4644-B3F1-841FC34E9BFF}" type="datetime1">
              <a:rPr lang="sk-SK" smtClean="0"/>
              <a:t>24. 1. 2022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Názov prezentácie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803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8314-D419-4D66-8433-7626CD59A162}" type="datetime1">
              <a:rPr lang="sk-SK" smtClean="0"/>
              <a:t>24. 1. 2022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Názov prezentácie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332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D768-2B5D-4A3D-8BE6-CFA9050FADDE}" type="datetime1">
              <a:rPr lang="sk-SK" smtClean="0"/>
              <a:t>24. 1. 2022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Názov prezentácie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709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A70B1-8507-42EF-8A0A-E53DAC678E30}" type="datetime1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Názov prezentácie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524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815731"/>
            <a:ext cx="9079832" cy="577516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Integrovaný projekt LIFE – Zlepšenie kvality ovzdušia</a:t>
            </a:r>
            <a:endParaRPr lang="sk-SK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585751"/>
            <a:ext cx="9144000" cy="1211179"/>
          </a:xfrm>
        </p:spPr>
        <p:txBody>
          <a:bodyPr>
            <a:normAutofit/>
          </a:bodyPr>
          <a:lstStyle/>
          <a:p>
            <a:r>
              <a:rPr lang="sk-SK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Zlepšenie implementácie programov na zlepšenie kvality ovzdušia na Slovensku posilnením kapacít a kompetencií regionálnych a miestnych orgánov a podporou opatrení v oblasti kvality </a:t>
            </a:r>
            <a:r>
              <a:rPr lang="sk-SK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ovzdušia</a:t>
            </a:r>
          </a:p>
          <a:p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Doba trvania: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1/1/2020 - 31/12/2027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sk-SK" b="1" i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18" y="1243920"/>
            <a:ext cx="5798363" cy="14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Základné údaje projektu 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1" y="1825624"/>
            <a:ext cx="7038474" cy="3740987"/>
          </a:xfrm>
        </p:spPr>
        <p:txBody>
          <a:bodyPr>
            <a:normAutofit fontScale="92500" lnSpcReduction="10000"/>
          </a:bodyPr>
          <a:lstStyle/>
          <a:p>
            <a:r>
              <a:rPr lang="sk-SK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 trvá 8 rokov</a:t>
            </a:r>
          </a:p>
          <a:p>
            <a:pPr lvl="1"/>
            <a:r>
              <a:rPr lang="sk-SK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 1/1/2020 do 31/12/2027</a:t>
            </a:r>
          </a:p>
          <a:p>
            <a:r>
              <a:rPr lang="sk-SK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 je spolufinancovaný zo zdrojov Európskej komisie v rámci programu LIFE </a:t>
            </a:r>
          </a:p>
          <a:p>
            <a:r>
              <a:rPr lang="sk-SK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Partneri projektu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lvl="1"/>
            <a:r>
              <a:rPr lang="sk-SK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MŽP SR</a:t>
            </a:r>
          </a:p>
          <a:p>
            <a:pPr lvl="1"/>
            <a:r>
              <a:rPr lang="sk-SK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SAŽP</a:t>
            </a:r>
          </a:p>
          <a:p>
            <a:pPr lvl="1"/>
            <a:r>
              <a:rPr lang="sk-SK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SHMÚ</a:t>
            </a:r>
          </a:p>
          <a:p>
            <a:pPr lvl="1"/>
            <a:r>
              <a:rPr lang="sk-SK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VÚC (Banská Bystrica, Trenčín, Trnava, Žilina, Prešov, Košice)</a:t>
            </a:r>
          </a:p>
          <a:p>
            <a:pPr lvl="1"/>
            <a:r>
              <a:rPr lang="sk-SK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Technická univerzita Ostrava</a:t>
            </a:r>
          </a:p>
          <a:p>
            <a:pPr lvl="1"/>
            <a:r>
              <a:rPr lang="sk-SK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PEDAL </a:t>
            </a:r>
            <a:r>
              <a:rPr lang="sk-SK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Consulting</a:t>
            </a:r>
            <a:endParaRPr lang="sk-SK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Obdĺžnik s dvoma zaoblenými rohmi na rovnakej strane 4"/>
          <p:cNvSpPr/>
          <p:nvPr/>
        </p:nvSpPr>
        <p:spPr>
          <a:xfrm>
            <a:off x="8029074" y="1825624"/>
            <a:ext cx="2911642" cy="3484313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Projekt má za cieľ vytvoriť celoslovenský tím odborníkov na kvalitu ovzdušia a v priebehu projektu zamestnať viac ako 40 ľudí, ktorí sa budú venovať</a:t>
            </a:r>
            <a:r>
              <a:rPr lang="sk-SK" b="1" dirty="0" smtClean="0"/>
              <a:t> problematike kvality ovzdušia.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8738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Manažéri kvality ovzdušia I 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67" y="1707187"/>
            <a:ext cx="6388529" cy="4258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bdĺžnik s dvoma zaoblenými rohmi na rovnakej strane 4"/>
          <p:cNvSpPr/>
          <p:nvPr/>
        </p:nvSpPr>
        <p:spPr>
          <a:xfrm>
            <a:off x="838200" y="1466245"/>
            <a:ext cx="4906623" cy="4701799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b="1" dirty="0">
                <a:solidFill>
                  <a:schemeClr val="bg1"/>
                </a:solidFill>
              </a:rPr>
              <a:t>Projekt spolu zamestná 14 manažérov kvality </a:t>
            </a:r>
            <a:r>
              <a:rPr lang="sk-SK" b="1" dirty="0" smtClean="0">
                <a:solidFill>
                  <a:schemeClr val="bg1"/>
                </a:solidFill>
              </a:rPr>
              <a:t>ovzdušia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bg1"/>
                </a:solidFill>
              </a:rPr>
              <a:t>4 </a:t>
            </a:r>
            <a:r>
              <a:rPr lang="sk-SK" b="1" dirty="0">
                <a:solidFill>
                  <a:schemeClr val="bg1"/>
                </a:solidFill>
              </a:rPr>
              <a:t>na MŽP SR, 4 na SAŽP, po jednom manažérovi na 6 VÚC</a:t>
            </a:r>
          </a:p>
          <a:p>
            <a:r>
              <a:rPr lang="sk-SK" b="1" dirty="0">
                <a:solidFill>
                  <a:schemeClr val="bg1"/>
                </a:solidFill>
              </a:rPr>
              <a:t>Manažéri kvality ovzdušia budú </a:t>
            </a:r>
            <a:r>
              <a:rPr lang="sk-SK" b="1" dirty="0" smtClean="0">
                <a:solidFill>
                  <a:schemeClr val="bg1"/>
                </a:solidFill>
              </a:rPr>
              <a:t>pomáhať: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bg1"/>
                </a:solidFill>
              </a:rPr>
              <a:t>Zlepšovať </a:t>
            </a:r>
            <a:r>
              <a:rPr lang="sk-SK" b="1" dirty="0">
                <a:solidFill>
                  <a:schemeClr val="bg1"/>
                </a:solidFill>
              </a:rPr>
              <a:t>efektívne riadenie kvality ovzdušia a implementáciu </a:t>
            </a:r>
            <a:r>
              <a:rPr lang="sk-SK" b="1" dirty="0" smtClean="0">
                <a:solidFill>
                  <a:schemeClr val="bg1"/>
                </a:solidFill>
              </a:rPr>
              <a:t>PZKO*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bg1"/>
                </a:solidFill>
              </a:rPr>
              <a:t>Poskytovať poradenstvo </a:t>
            </a:r>
            <a:r>
              <a:rPr lang="sk-SK" b="1" dirty="0">
                <a:solidFill>
                  <a:schemeClr val="bg1"/>
                </a:solidFill>
              </a:rPr>
              <a:t>a </a:t>
            </a:r>
            <a:r>
              <a:rPr lang="sk-SK" b="1" dirty="0" smtClean="0">
                <a:solidFill>
                  <a:schemeClr val="bg1"/>
                </a:solidFill>
              </a:rPr>
              <a:t>podporu </a:t>
            </a:r>
            <a:r>
              <a:rPr lang="sk-SK" b="1" dirty="0">
                <a:solidFill>
                  <a:schemeClr val="bg1"/>
                </a:solidFill>
              </a:rPr>
              <a:t>orgánom pri plánovaní účinných opatrení v oblasti kvality ovzdušia - revízia a aktualizácia PZKO</a:t>
            </a:r>
            <a:r>
              <a:rPr lang="sk-SK" b="1" dirty="0" smtClean="0">
                <a:solidFill>
                  <a:schemeClr val="bg1"/>
                </a:solidFill>
              </a:rPr>
              <a:t>.</a:t>
            </a:r>
          </a:p>
          <a:p>
            <a:endParaRPr lang="sk-SK" b="1" dirty="0" smtClean="0">
              <a:solidFill>
                <a:schemeClr val="bg1"/>
              </a:solidFill>
            </a:endParaRPr>
          </a:p>
          <a:p>
            <a:r>
              <a:rPr lang="sk-SK" sz="1200" b="1" dirty="0" smtClean="0">
                <a:solidFill>
                  <a:schemeClr val="bg1"/>
                </a:solidFill>
              </a:rPr>
              <a:t>*Program na zlepšenie kvality ovzdušia</a:t>
            </a:r>
            <a:endParaRPr lang="sk-SK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Manažéri kvality ovzdušia II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Analýza dostupných strategických dokumentov v oblasti kvality ovzdušia</a:t>
            </a:r>
          </a:p>
          <a:p>
            <a:endParaRPr lang="sk-SK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Podávanie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správ o vývoji kvality ovzdušia na regionálnej a / alebo miestnej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úrovni</a:t>
            </a:r>
          </a:p>
          <a:p>
            <a:pPr lvl="1"/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dentifikácia </a:t>
            </a: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hot spotov, navrhovanie opatrení a ukazovateľov kvality </a:t>
            </a:r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ovzdušia</a:t>
            </a:r>
          </a:p>
          <a:p>
            <a:pPr marL="457200" lvl="1" indent="0">
              <a:buNone/>
            </a:pPr>
            <a:endParaRPr lang="sk-SK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Poskytovanie informácií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konzultácií o možnostiach financovania opatrení na zlepšenie kvality ovzdušia vrátane pomoci pri podávaní žiadostí o financovanie </a:t>
            </a:r>
          </a:p>
          <a:p>
            <a:pPr lvl="1"/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napr. Kotlíková dotácia, alebo Zelená domácnostiam</a:t>
            </a:r>
          </a:p>
        </p:txBody>
      </p:sp>
    </p:spTree>
    <p:extLst>
      <p:ext uri="{BB962C8B-B14F-4D97-AF65-F5344CB8AC3E}">
        <p14:creationId xmlns:p14="http://schemas.microsoft.com/office/powerpoint/2010/main" val="3771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Ďalšie aktivity projektu 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Zvyšovanie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environmentálneho povedomia</a:t>
            </a:r>
          </a:p>
          <a:p>
            <a:pPr lvl="1" algn="just"/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Vzdelávacie </a:t>
            </a:r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aktivity </a:t>
            </a:r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/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Osvetové kampane </a:t>
            </a:r>
            <a:endParaRPr lang="sk-SK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/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1463" lvl="1" indent="-271463" algn="just"/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Demonštračné aktivity (vykurovanie v domácnostiach, festivaly), štúdie uskutočniteľnosti (dopravné riešenia)</a:t>
            </a:r>
            <a:endParaRPr lang="sk-SK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/>
            <a:endParaRPr lang="sk-SK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5113" lvl="1" indent="-173038" algn="just"/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Mobilný a informatívny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monitoring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kvality ovzdušia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monitorovanie implementovanýc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 opatrení </a:t>
            </a:r>
          </a:p>
          <a:p>
            <a:pPr marL="265113" lvl="1" indent="-173038" algn="just"/>
            <a:endParaRPr lang="sk-S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5113" lvl="1" indent="-173038" algn="just"/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Koordinácia a riadenie projektu </a:t>
            </a:r>
            <a:endParaRPr lang="sk-S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/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67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6</a:t>
            </a:fld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11353800" y="1536192"/>
            <a:ext cx="838200" cy="484632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l="-1556" t="9003" r="1894" b="58143"/>
          <a:stretch/>
        </p:blipFill>
        <p:spPr>
          <a:xfrm>
            <a:off x="-164592" y="1536192"/>
            <a:ext cx="12356592" cy="229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8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7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7" y="3365447"/>
            <a:ext cx="1915885" cy="191588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18"/>
            <a:ext cx="12192000" cy="545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Čo týmto projektom dosiahneme?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91887" y="1825625"/>
            <a:ext cx="5273804" cy="4351338"/>
          </a:xfrm>
        </p:spPr>
        <p:txBody>
          <a:bodyPr>
            <a:normAutofit fontScale="92500"/>
          </a:bodyPr>
          <a:lstStyle/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Zvýšené kapacity a kompetencie regiónov pre efektívnu implementáciu programov pre zlepšenie kvality ovzdušia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Zvýšená informovanosť orgánov a širokej verejnosti o kvalite ovzdušia a jej vplyve na zdravie ľudí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Vizualizácia dát na regionálnej úrovni a zlepšenie modelovania a hodnotenia kvality ovzdušia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Aktualizované a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revidované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programy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 zlepšenie kvality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ovzdušia</a:t>
            </a:r>
          </a:p>
          <a:p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</a:rPr>
              <a:t>Zlepšená kvalita ovzdušia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1" b="2185"/>
          <a:stretch/>
        </p:blipFill>
        <p:spPr>
          <a:xfrm>
            <a:off x="5665690" y="1825625"/>
            <a:ext cx="5867361" cy="3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9</a:t>
            </a:fld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793454" y="3778253"/>
            <a:ext cx="10560346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Projekt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LIFE IP –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Zlepšenie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kvality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ovzdušia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(LIFE18 IPE/SK/000010)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podporila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Európska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únia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rámci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programu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LIFE.</a:t>
            </a:r>
          </a:p>
          <a:p>
            <a:pPr algn="ctr"/>
            <a:endParaRPr lang="sk-SK" sz="8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spolufinancovaný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prostriedkov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štátneho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rozpočtu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SR </a:t>
            </a:r>
            <a:r>
              <a:rPr lang="en-US" sz="2400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prostredníctvom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MŽP SR.</a:t>
            </a:r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90" y="4650286"/>
            <a:ext cx="9988928" cy="195861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353911" y="1855296"/>
            <a:ext cx="55258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www.populair.sk |</a:t>
            </a:r>
            <a:endParaRPr lang="sk-SK" sz="5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08" y="1922746"/>
            <a:ext cx="3560289" cy="7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Vlastné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291CE"/>
      </a:accent1>
      <a:accent2>
        <a:srgbClr val="E89266"/>
      </a:accent2>
      <a:accent3>
        <a:srgbClr val="5BBEBB"/>
      </a:accent3>
      <a:accent4>
        <a:srgbClr val="FFC000"/>
      </a:accent4>
      <a:accent5>
        <a:srgbClr val="006AB4"/>
      </a:accent5>
      <a:accent6>
        <a:srgbClr val="00A19A"/>
      </a:accent6>
      <a:hlink>
        <a:srgbClr val="EA5A14"/>
      </a:hlink>
      <a:folHlink>
        <a:srgbClr val="5291CE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pulAir - PPT-farebne" id="{06F10C5F-0920-496F-BF09-7E3E276A958E}" vid="{C43D18C3-6E99-49A2-8616-F1F3109FBCCC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PopulAir - sablona PPT (00000002)</Template>
  <TotalTime>114</TotalTime>
  <Words>349</Words>
  <Application>Microsoft Office PowerPoint</Application>
  <PresentationFormat>Širokouhlá</PresentationFormat>
  <Paragraphs>54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Motív balíka Office</vt:lpstr>
      <vt:lpstr>Integrovaný projekt LIFE – Zlepšenie kvality ovzdušia</vt:lpstr>
      <vt:lpstr>Základné údaje projektu </vt:lpstr>
      <vt:lpstr>Manažéri kvality ovzdušia I </vt:lpstr>
      <vt:lpstr>Manažéri kvality ovzdušia II</vt:lpstr>
      <vt:lpstr>Ďalšie aktivity projektu </vt:lpstr>
      <vt:lpstr>Prezentácia programu PowerPoint</vt:lpstr>
      <vt:lpstr>Prezentácia programu PowerPoint</vt:lpstr>
      <vt:lpstr>Čo týmto projektom dosiahneme?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projekt LIFE – Zlepšenie kvality ovzdušia</dc:title>
  <dc:creator>Cseh Tereza</dc:creator>
  <cp:lastModifiedBy>Kopinová Zuzana</cp:lastModifiedBy>
  <cp:revision>19</cp:revision>
  <dcterms:created xsi:type="dcterms:W3CDTF">2020-03-05T14:38:25Z</dcterms:created>
  <dcterms:modified xsi:type="dcterms:W3CDTF">2022-01-24T13:25:09Z</dcterms:modified>
</cp:coreProperties>
</file>