
<file path=[Content_Types].xml><?xml version="1.0" encoding="utf-8"?>
<Types xmlns="http://schemas.openxmlformats.org/package/2006/content-types">
  <Default Extension="jfif" ContentType="image/jpeg"/>
  <Default Extension="jpeg" ContentType="image/jpeg"/>
  <Default Extension="jpg" ContentType="image/jpeg"/>
  <Default Extension="MDcBO5wewpfFmN9-K7ZqfgHaE8"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5"/>
  </p:notesMasterIdLst>
  <p:handoutMasterIdLst>
    <p:handoutMasterId r:id="rId16"/>
  </p:handoutMasterIdLst>
  <p:sldIdLst>
    <p:sldId id="325" r:id="rId5"/>
    <p:sldId id="331" r:id="rId6"/>
    <p:sldId id="327" r:id="rId7"/>
    <p:sldId id="328" r:id="rId8"/>
    <p:sldId id="329" r:id="rId9"/>
    <p:sldId id="330" r:id="rId10"/>
    <p:sldId id="332" r:id="rId11"/>
    <p:sldId id="334" r:id="rId12"/>
    <p:sldId id="335" r:id="rId13"/>
    <p:sldId id="333" r:id="rId14"/>
  </p:sldIdLst>
  <p:sldSz cx="12192000" cy="6858000"/>
  <p:notesSz cx="6858000" cy="9144000"/>
  <p:defaultTextStyle>
    <a:defPPr rtl="0">
      <a:defRPr lang="sk-s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110" d="100"/>
          <a:sy n="110" d="100"/>
        </p:scale>
        <p:origin x="630" y="204"/>
      </p:cViewPr>
      <p:guideLst/>
    </p:cSldViewPr>
  </p:slideViewPr>
  <p:notesTextViewPr>
    <p:cViewPr>
      <p:scale>
        <a:sx n="1" d="1"/>
        <a:sy n="1" d="1"/>
      </p:scale>
      <p:origin x="0" y="0"/>
    </p:cViewPr>
  </p:notesTextViewPr>
  <p:notesViewPr>
    <p:cSldViewPr snapToGrid="0">
      <p:cViewPr varScale="1">
        <p:scale>
          <a:sx n="88" d="100"/>
          <a:sy n="88" d="100"/>
        </p:scale>
        <p:origin x="382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á hlavič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sk-SK" dirty="0"/>
          </a:p>
        </p:txBody>
      </p:sp>
      <p:sp>
        <p:nvSpPr>
          <p:cNvPr id="3" name="Zástupný symbol dátum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13C80733-7F34-49FB-819E-1613E8F4FB47}" type="datetime1">
              <a:rPr lang="sk-SK" smtClean="0"/>
              <a:t>25. 1. 2022</a:t>
            </a:fld>
            <a:endParaRPr lang="sk-SK" dirty="0"/>
          </a:p>
        </p:txBody>
      </p:sp>
      <p:sp>
        <p:nvSpPr>
          <p:cNvPr id="4" name="Zástupný symbol päty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sk-SK" dirty="0"/>
          </a:p>
        </p:txBody>
      </p:sp>
      <p:sp>
        <p:nvSpPr>
          <p:cNvPr id="5" name="Zástupné číslo snímky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0354338-D2CE-4AD9-88CC-F07324AF15B9}" type="slidenum">
              <a:rPr lang="sk-SK" smtClean="0"/>
              <a:t>‹#›</a:t>
            </a:fld>
            <a:endParaRPr lang="sk-SK" dirty="0"/>
          </a:p>
        </p:txBody>
      </p:sp>
    </p:spTree>
    <p:extLst>
      <p:ext uri="{BB962C8B-B14F-4D97-AF65-F5344CB8AC3E}">
        <p14:creationId xmlns:p14="http://schemas.microsoft.com/office/powerpoint/2010/main" val="21725375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hlavičky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sk-SK" noProof="0" dirty="0"/>
          </a:p>
        </p:txBody>
      </p:sp>
      <p:sp>
        <p:nvSpPr>
          <p:cNvPr id="3" name="Zástupný symbol dátum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A1EE20F5-4644-497E-B0B1-0DCB5A24E814}" type="datetime1">
              <a:rPr lang="sk-SK" noProof="0" smtClean="0"/>
              <a:t>25. 1. 2022</a:t>
            </a:fld>
            <a:endParaRPr lang="sk-SK" noProof="0" dirty="0"/>
          </a:p>
        </p:txBody>
      </p:sp>
      <p:sp>
        <p:nvSpPr>
          <p:cNvPr id="4" name="Zástupný symbol obrázka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sk-SK" noProof="0" dirty="0"/>
          </a:p>
        </p:txBody>
      </p:sp>
      <p:sp>
        <p:nvSpPr>
          <p:cNvPr id="5" name="Zástupné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sk-SK" noProof="0" dirty="0"/>
              <a:t>Kliknutím upravíte štýly predlohy textu</a:t>
            </a:r>
          </a:p>
          <a:p>
            <a:pPr lvl="1" rtl="0"/>
            <a:r>
              <a:rPr lang="sk-SK" noProof="0" dirty="0"/>
              <a:t>Druhá úroveň</a:t>
            </a:r>
          </a:p>
          <a:p>
            <a:pPr lvl="2" rtl="0"/>
            <a:r>
              <a:rPr lang="sk-SK" noProof="0" dirty="0"/>
              <a:t>Tretia úroveň</a:t>
            </a:r>
          </a:p>
          <a:p>
            <a:pPr lvl="3" rtl="0"/>
            <a:r>
              <a:rPr lang="sk-SK" noProof="0" dirty="0"/>
              <a:t>Štvrtá úroveň</a:t>
            </a:r>
          </a:p>
          <a:p>
            <a:pPr lvl="4" rtl="0"/>
            <a:r>
              <a:rPr lang="sk-SK" noProof="0" dirty="0"/>
              <a:t>Piata úroveň</a:t>
            </a:r>
          </a:p>
        </p:txBody>
      </p:sp>
      <p:sp>
        <p:nvSpPr>
          <p:cNvPr id="6" name="Zástupnáb pät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sk-SK" noProof="0" dirty="0"/>
          </a:p>
        </p:txBody>
      </p:sp>
      <p:sp>
        <p:nvSpPr>
          <p:cNvPr id="7" name="Zástupné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394154B-F4A3-483A-917E-306EE56506CE}" type="slidenum">
              <a:rPr lang="sk-SK" noProof="0" smtClean="0"/>
              <a:t>‹#›</a:t>
            </a:fld>
            <a:endParaRPr lang="sk-SK" noProof="0" dirty="0"/>
          </a:p>
        </p:txBody>
      </p:sp>
    </p:spTree>
    <p:extLst>
      <p:ext uri="{BB962C8B-B14F-4D97-AF65-F5344CB8AC3E}">
        <p14:creationId xmlns:p14="http://schemas.microsoft.com/office/powerpoint/2010/main" val="389124311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a snímky 1"/>
          <p:cNvSpPr>
            <a:spLocks noGrp="1" noRot="1" noChangeAspect="1"/>
          </p:cNvSpPr>
          <p:nvPr>
            <p:ph type="sldImg"/>
          </p:nvPr>
        </p:nvSpPr>
        <p:spPr/>
      </p:sp>
      <p:sp>
        <p:nvSpPr>
          <p:cNvPr id="3" name="Zástupné poznámky 2"/>
          <p:cNvSpPr>
            <a:spLocks noGrp="1"/>
          </p:cNvSpPr>
          <p:nvPr>
            <p:ph type="body" idx="1"/>
          </p:nvPr>
        </p:nvSpPr>
        <p:spPr/>
        <p:txBody>
          <a:bodyPr rtlCol="0"/>
          <a:lstStyle/>
          <a:p>
            <a:pPr rtl="0"/>
            <a:endParaRPr lang="sk-SK" dirty="0"/>
          </a:p>
        </p:txBody>
      </p:sp>
      <p:sp>
        <p:nvSpPr>
          <p:cNvPr id="4" name="Zástupné číslo snímky 3"/>
          <p:cNvSpPr>
            <a:spLocks noGrp="1"/>
          </p:cNvSpPr>
          <p:nvPr>
            <p:ph type="sldNum" sz="quarter" idx="10"/>
          </p:nvPr>
        </p:nvSpPr>
        <p:spPr/>
        <p:txBody>
          <a:bodyPr rtlCol="0"/>
          <a:lstStyle/>
          <a:p>
            <a:pPr rtl="0"/>
            <a:fld id="{0394154B-F4A3-483A-917E-306EE56506CE}" type="slidenum">
              <a:rPr lang="sk-SK" smtClean="0"/>
              <a:t>1</a:t>
            </a:fld>
            <a:endParaRPr lang="sk-SK" dirty="0"/>
          </a:p>
        </p:txBody>
      </p:sp>
    </p:spTree>
    <p:extLst>
      <p:ext uri="{BB962C8B-B14F-4D97-AF65-F5344CB8AC3E}">
        <p14:creationId xmlns:p14="http://schemas.microsoft.com/office/powerpoint/2010/main" val="3349630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2589213" y="2514600"/>
            <a:ext cx="8915399" cy="2262781"/>
          </a:xfrm>
        </p:spPr>
        <p:txBody>
          <a:bodyPr rtlCol="0" anchor="b">
            <a:normAutofit/>
          </a:bodyPr>
          <a:lstStyle>
            <a:lvl1pPr>
              <a:defRPr sz="5400"/>
            </a:lvl1pPr>
          </a:lstStyle>
          <a:p>
            <a:pPr rtl="0"/>
            <a:r>
              <a:rPr lang="sk-SK" noProof="0"/>
              <a:t>Kliknutím upravte štýl predlohy nadpisu</a:t>
            </a:r>
            <a:endParaRPr lang="sk-SK" noProof="0" dirty="0"/>
          </a:p>
        </p:txBody>
      </p:sp>
      <p:sp>
        <p:nvSpPr>
          <p:cNvPr id="3" name="Podnadpis 2"/>
          <p:cNvSpPr>
            <a:spLocks noGrp="1"/>
          </p:cNvSpPr>
          <p:nvPr>
            <p:ph type="subTitle" idx="1"/>
          </p:nvPr>
        </p:nvSpPr>
        <p:spPr>
          <a:xfrm>
            <a:off x="2589213" y="4777379"/>
            <a:ext cx="8915399" cy="1126283"/>
          </a:xfrm>
        </p:spPr>
        <p:txBody>
          <a:bodyPr rtlCol="0"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sk-SK" noProof="0"/>
              <a:t>Kliknutím upravte štýl predlohy podnadpisu</a:t>
            </a:r>
            <a:endParaRPr lang="sk-SK" noProof="0" dirty="0"/>
          </a:p>
        </p:txBody>
      </p:sp>
      <p:sp>
        <p:nvSpPr>
          <p:cNvPr id="4" name="Zástupný symbol dátumu 3"/>
          <p:cNvSpPr>
            <a:spLocks noGrp="1"/>
          </p:cNvSpPr>
          <p:nvPr>
            <p:ph type="dt" sz="half" idx="10"/>
          </p:nvPr>
        </p:nvSpPr>
        <p:spPr/>
        <p:txBody>
          <a:bodyPr rtlCol="0"/>
          <a:lstStyle/>
          <a:p>
            <a:pPr rtl="0"/>
            <a:r>
              <a:rPr lang="sk-SK" noProof="0" dirty="0"/>
              <a:t>10.9.2019</a:t>
            </a:r>
          </a:p>
        </p:txBody>
      </p:sp>
      <p:sp>
        <p:nvSpPr>
          <p:cNvPr id="5" name="Zástupný symbol päty 4"/>
          <p:cNvSpPr>
            <a:spLocks noGrp="1"/>
          </p:cNvSpPr>
          <p:nvPr>
            <p:ph type="ftr" sz="quarter" idx="11"/>
          </p:nvPr>
        </p:nvSpPr>
        <p:spPr/>
        <p:txBody>
          <a:bodyPr rtlCol="0"/>
          <a:lstStyle/>
          <a:p>
            <a:pPr rtl="0"/>
            <a:endParaRPr lang="sk-SK" noProof="0" dirty="0"/>
          </a:p>
        </p:txBody>
      </p:sp>
      <p:sp>
        <p:nvSpPr>
          <p:cNvPr id="7" name="Voľný tvar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Zástupné číslo snímky 5"/>
          <p:cNvSpPr>
            <a:spLocks noGrp="1"/>
          </p:cNvSpPr>
          <p:nvPr>
            <p:ph type="sldNum" sz="quarter" idx="12"/>
          </p:nvPr>
        </p:nvSpPr>
        <p:spPr>
          <a:xfrm>
            <a:off x="531812" y="4529540"/>
            <a:ext cx="779767" cy="365125"/>
          </a:xfrm>
        </p:spPr>
        <p:txBody>
          <a:bodyPr rtlCol="0"/>
          <a:lstStyle/>
          <a:p>
            <a:pPr rtl="0"/>
            <a:fld id="{D57F1E4F-1CFF-5643-939E-217C01CDF565}" type="slidenum">
              <a:rPr lang="sk-SK" noProof="0" smtClean="0"/>
              <a:pPr/>
              <a:t>‹#›</a:t>
            </a:fld>
            <a:endParaRPr lang="sk-SK" noProof="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adpis a popis">
    <p:spTree>
      <p:nvGrpSpPr>
        <p:cNvPr id="1" name=""/>
        <p:cNvGrpSpPr/>
        <p:nvPr/>
      </p:nvGrpSpPr>
      <p:grpSpPr>
        <a:xfrm>
          <a:off x="0" y="0"/>
          <a:ext cx="0" cy="0"/>
          <a:chOff x="0" y="0"/>
          <a:chExt cx="0" cy="0"/>
        </a:xfrm>
      </p:grpSpPr>
      <p:sp>
        <p:nvSpPr>
          <p:cNvPr id="2" name="Nadpis 1"/>
          <p:cNvSpPr>
            <a:spLocks noGrp="1"/>
          </p:cNvSpPr>
          <p:nvPr>
            <p:ph type="title"/>
          </p:nvPr>
        </p:nvSpPr>
        <p:spPr>
          <a:xfrm>
            <a:off x="2589212" y="609600"/>
            <a:ext cx="8915399" cy="3117040"/>
          </a:xfrm>
        </p:spPr>
        <p:txBody>
          <a:bodyPr rtlCol="0" anchor="ctr">
            <a:normAutofit/>
          </a:bodyPr>
          <a:lstStyle>
            <a:lvl1pPr algn="l">
              <a:defRPr sz="4800" b="0" cap="none"/>
            </a:lvl1pPr>
          </a:lstStyle>
          <a:p>
            <a:pPr rtl="0"/>
            <a:r>
              <a:rPr lang="sk-SK" noProof="0"/>
              <a:t>Kliknutím upravte štýl predlohy nadpisu</a:t>
            </a:r>
            <a:endParaRPr lang="sk-SK" noProof="0" dirty="0"/>
          </a:p>
        </p:txBody>
      </p:sp>
      <p:sp>
        <p:nvSpPr>
          <p:cNvPr id="3" name="Zástupný objekt textu 2"/>
          <p:cNvSpPr>
            <a:spLocks noGrp="1"/>
          </p:cNvSpPr>
          <p:nvPr>
            <p:ph type="body" idx="1"/>
          </p:nvPr>
        </p:nvSpPr>
        <p:spPr>
          <a:xfrm>
            <a:off x="2589212" y="4354046"/>
            <a:ext cx="8915399" cy="1555864"/>
          </a:xfrm>
        </p:spPr>
        <p:txBody>
          <a:bodyPr rtlCol="0"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sk-SK" noProof="0"/>
              <a:t>Kliknite sem a upravte štýly predlohy textu</a:t>
            </a:r>
          </a:p>
        </p:txBody>
      </p:sp>
      <p:sp>
        <p:nvSpPr>
          <p:cNvPr id="4" name="Zástupný symbol dátumu 3"/>
          <p:cNvSpPr>
            <a:spLocks noGrp="1"/>
          </p:cNvSpPr>
          <p:nvPr>
            <p:ph type="dt" sz="half" idx="10"/>
          </p:nvPr>
        </p:nvSpPr>
        <p:spPr/>
        <p:txBody>
          <a:bodyPr rtlCol="0"/>
          <a:lstStyle/>
          <a:p>
            <a:pPr rtl="0"/>
            <a:r>
              <a:rPr lang="sk-SK" noProof="0" dirty="0"/>
              <a:t>10.9.2019</a:t>
            </a:r>
          </a:p>
        </p:txBody>
      </p:sp>
      <p:sp>
        <p:nvSpPr>
          <p:cNvPr id="5" name="Zástupný symbol päty 4"/>
          <p:cNvSpPr>
            <a:spLocks noGrp="1"/>
          </p:cNvSpPr>
          <p:nvPr>
            <p:ph type="ftr" sz="quarter" idx="11"/>
          </p:nvPr>
        </p:nvSpPr>
        <p:spPr/>
        <p:txBody>
          <a:bodyPr rtlCol="0"/>
          <a:lstStyle/>
          <a:p>
            <a:pPr rtl="0"/>
            <a:endParaRPr lang="sk-SK" noProof="0" dirty="0"/>
          </a:p>
        </p:txBody>
      </p:sp>
      <p:sp>
        <p:nvSpPr>
          <p:cNvPr id="9" name="Voľný tvar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Zástupné číslo snímky 5"/>
          <p:cNvSpPr>
            <a:spLocks noGrp="1"/>
          </p:cNvSpPr>
          <p:nvPr>
            <p:ph type="sldNum" sz="quarter" idx="12"/>
          </p:nvPr>
        </p:nvSpPr>
        <p:spPr>
          <a:xfrm>
            <a:off x="531812" y="3244139"/>
            <a:ext cx="779767" cy="365125"/>
          </a:xfrm>
        </p:spPr>
        <p:txBody>
          <a:bodyPr rtlCol="0"/>
          <a:lstStyle/>
          <a:p>
            <a:pPr rtl="0"/>
            <a:fld id="{D57F1E4F-1CFF-5643-939E-217C01CDF565}" type="slidenum">
              <a:rPr lang="sk-SK" noProof="0" smtClean="0"/>
              <a:pPr/>
              <a:t>‹#›</a:t>
            </a:fld>
            <a:endParaRPr lang="sk-SK"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ácia s popisom">
    <p:spTree>
      <p:nvGrpSpPr>
        <p:cNvPr id="1" name=""/>
        <p:cNvGrpSpPr/>
        <p:nvPr/>
      </p:nvGrpSpPr>
      <p:grpSpPr>
        <a:xfrm>
          <a:off x="0" y="0"/>
          <a:ext cx="0" cy="0"/>
          <a:chOff x="0" y="0"/>
          <a:chExt cx="0" cy="0"/>
        </a:xfrm>
      </p:grpSpPr>
      <p:sp>
        <p:nvSpPr>
          <p:cNvPr id="2" name="Nadpis 1"/>
          <p:cNvSpPr>
            <a:spLocks noGrp="1"/>
          </p:cNvSpPr>
          <p:nvPr>
            <p:ph type="title"/>
          </p:nvPr>
        </p:nvSpPr>
        <p:spPr>
          <a:xfrm>
            <a:off x="2849949" y="609600"/>
            <a:ext cx="8393926" cy="2895600"/>
          </a:xfrm>
        </p:spPr>
        <p:txBody>
          <a:bodyPr rtlCol="0" anchor="ctr">
            <a:normAutofit/>
          </a:bodyPr>
          <a:lstStyle>
            <a:lvl1pPr algn="l">
              <a:defRPr sz="4800" b="0" cap="none"/>
            </a:lvl1pPr>
          </a:lstStyle>
          <a:p>
            <a:pPr rtl="0"/>
            <a:r>
              <a:rPr lang="sk-SK" noProof="0"/>
              <a:t>Kliknutím upravte štýl predlohy nadpisu</a:t>
            </a:r>
            <a:endParaRPr lang="sk-SK" noProof="0" dirty="0"/>
          </a:p>
        </p:txBody>
      </p:sp>
      <p:sp>
        <p:nvSpPr>
          <p:cNvPr id="13" name="Zástupný symbol textu 9"/>
          <p:cNvSpPr>
            <a:spLocks noGrp="1"/>
          </p:cNvSpPr>
          <p:nvPr>
            <p:ph type="body" sz="quarter" idx="13"/>
          </p:nvPr>
        </p:nvSpPr>
        <p:spPr>
          <a:xfrm>
            <a:off x="3275012" y="3505200"/>
            <a:ext cx="7536554" cy="381000"/>
          </a:xfrm>
        </p:spPr>
        <p:txBody>
          <a:bodyPr rtlCol="0"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sk-SK" noProof="0"/>
              <a:t>Kliknite sem a upravte štýly predlohy textu</a:t>
            </a:r>
          </a:p>
        </p:txBody>
      </p:sp>
      <p:sp>
        <p:nvSpPr>
          <p:cNvPr id="3" name="Zástupný symbol textu 2"/>
          <p:cNvSpPr>
            <a:spLocks noGrp="1"/>
          </p:cNvSpPr>
          <p:nvPr>
            <p:ph type="body" idx="1"/>
          </p:nvPr>
        </p:nvSpPr>
        <p:spPr>
          <a:xfrm>
            <a:off x="2589212" y="4354046"/>
            <a:ext cx="8915399" cy="1555864"/>
          </a:xfrm>
        </p:spPr>
        <p:txBody>
          <a:bodyPr rtlCol="0"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sk-SK" noProof="0"/>
              <a:t>Kliknite sem a upravte štýly predlohy textu</a:t>
            </a:r>
          </a:p>
        </p:txBody>
      </p:sp>
      <p:sp>
        <p:nvSpPr>
          <p:cNvPr id="4" name="Zástupný symbol dátumu 3"/>
          <p:cNvSpPr>
            <a:spLocks noGrp="1"/>
          </p:cNvSpPr>
          <p:nvPr>
            <p:ph type="dt" sz="half" idx="10"/>
          </p:nvPr>
        </p:nvSpPr>
        <p:spPr/>
        <p:txBody>
          <a:bodyPr rtlCol="0"/>
          <a:lstStyle/>
          <a:p>
            <a:pPr rtl="0"/>
            <a:r>
              <a:rPr lang="sk-SK" noProof="0" dirty="0"/>
              <a:t>10.9.2019</a:t>
            </a:r>
          </a:p>
        </p:txBody>
      </p:sp>
      <p:sp>
        <p:nvSpPr>
          <p:cNvPr id="5" name="Zástupný symbol päty 4"/>
          <p:cNvSpPr>
            <a:spLocks noGrp="1"/>
          </p:cNvSpPr>
          <p:nvPr>
            <p:ph type="ftr" sz="quarter" idx="11"/>
          </p:nvPr>
        </p:nvSpPr>
        <p:spPr/>
        <p:txBody>
          <a:bodyPr rtlCol="0"/>
          <a:lstStyle/>
          <a:p>
            <a:pPr rtl="0"/>
            <a:endParaRPr lang="sk-SK" noProof="0" dirty="0"/>
          </a:p>
        </p:txBody>
      </p:sp>
      <p:sp>
        <p:nvSpPr>
          <p:cNvPr id="11" name="Voľný tvar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Zástupné číslo snímky 5"/>
          <p:cNvSpPr>
            <a:spLocks noGrp="1"/>
          </p:cNvSpPr>
          <p:nvPr>
            <p:ph type="sldNum" sz="quarter" idx="12"/>
          </p:nvPr>
        </p:nvSpPr>
        <p:spPr>
          <a:xfrm>
            <a:off x="531812" y="3244139"/>
            <a:ext cx="779767" cy="365125"/>
          </a:xfrm>
        </p:spPr>
        <p:txBody>
          <a:bodyPr rtlCol="0"/>
          <a:lstStyle/>
          <a:p>
            <a:pPr rtl="0"/>
            <a:fld id="{D57F1E4F-1CFF-5643-939E-217C01CDF565}" type="slidenum">
              <a:rPr lang="sk-SK" noProof="0" smtClean="0"/>
              <a:pPr/>
              <a:t>‹#›</a:t>
            </a:fld>
            <a:endParaRPr lang="sk-SK" noProof="0" dirty="0"/>
          </a:p>
        </p:txBody>
      </p:sp>
      <p:sp>
        <p:nvSpPr>
          <p:cNvPr id="14" name="Textové pole 13"/>
          <p:cNvSpPr txBox="1"/>
          <p:nvPr/>
        </p:nvSpPr>
        <p:spPr>
          <a:xfrm>
            <a:off x="2467652" y="648005"/>
            <a:ext cx="609600" cy="584776"/>
          </a:xfrm>
          <a:prstGeom prst="rect">
            <a:avLst/>
          </a:prstGeom>
        </p:spPr>
        <p:txBody>
          <a:bodyPr vert="horz" lIns="91440" tIns="45720" rIns="91440" bIns="45720" rtlCol="0" anchor="ctr">
            <a:noAutofit/>
          </a:bodyPr>
          <a:lstStyle/>
          <a:p>
            <a:pPr lvl="0" rtl="0"/>
            <a:r>
              <a:rPr lang="sk-SK" sz="8000" noProof="0" dirty="0">
                <a:ln w="3175" cmpd="sng">
                  <a:noFill/>
                </a:ln>
                <a:solidFill>
                  <a:schemeClr val="accent1"/>
                </a:solidFill>
                <a:effectLst/>
                <a:latin typeface="Arial"/>
              </a:rPr>
              <a:t>„</a:t>
            </a:r>
          </a:p>
        </p:txBody>
      </p:sp>
      <p:sp>
        <p:nvSpPr>
          <p:cNvPr id="15" name="Textové pole 14"/>
          <p:cNvSpPr txBox="1"/>
          <p:nvPr/>
        </p:nvSpPr>
        <p:spPr>
          <a:xfrm>
            <a:off x="11114852" y="2905306"/>
            <a:ext cx="609600" cy="584776"/>
          </a:xfrm>
          <a:prstGeom prst="rect">
            <a:avLst/>
          </a:prstGeom>
        </p:spPr>
        <p:txBody>
          <a:bodyPr vert="horz" lIns="91440" tIns="45720" rIns="91440" bIns="45720" rtlCol="0" anchor="ctr">
            <a:noAutofit/>
          </a:bodyPr>
          <a:lstStyle/>
          <a:p>
            <a:pPr lvl="0" rtl="0"/>
            <a:r>
              <a:rPr lang="sk-SK" sz="8000" noProof="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a s názvom">
    <p:spTree>
      <p:nvGrpSpPr>
        <p:cNvPr id="1" name=""/>
        <p:cNvGrpSpPr/>
        <p:nvPr/>
      </p:nvGrpSpPr>
      <p:grpSpPr>
        <a:xfrm>
          <a:off x="0" y="0"/>
          <a:ext cx="0" cy="0"/>
          <a:chOff x="0" y="0"/>
          <a:chExt cx="0" cy="0"/>
        </a:xfrm>
      </p:grpSpPr>
      <p:sp>
        <p:nvSpPr>
          <p:cNvPr id="2" name="Nadpis 1"/>
          <p:cNvSpPr>
            <a:spLocks noGrp="1"/>
          </p:cNvSpPr>
          <p:nvPr>
            <p:ph type="title"/>
          </p:nvPr>
        </p:nvSpPr>
        <p:spPr>
          <a:xfrm>
            <a:off x="2589213" y="2438400"/>
            <a:ext cx="8915400" cy="2724845"/>
          </a:xfrm>
        </p:spPr>
        <p:txBody>
          <a:bodyPr rtlCol="0" anchor="b">
            <a:normAutofit/>
          </a:bodyPr>
          <a:lstStyle>
            <a:lvl1pPr algn="l">
              <a:defRPr sz="4800" b="0"/>
            </a:lvl1pPr>
          </a:lstStyle>
          <a:p>
            <a:pPr rtl="0"/>
            <a:r>
              <a:rPr lang="sk-SK" noProof="0"/>
              <a:t>Kliknutím upravte štýl predlohy nadpisu</a:t>
            </a:r>
            <a:endParaRPr lang="sk-SK" noProof="0" dirty="0"/>
          </a:p>
        </p:txBody>
      </p:sp>
      <p:sp>
        <p:nvSpPr>
          <p:cNvPr id="4" name="Zástupný objekt textu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rtl="0">
              <a:buNone/>
            </a:pPr>
            <a:r>
              <a:rPr lang="sk-SK" noProof="0"/>
              <a:t>Kliknite sem a upravte štýly predlohy textu</a:t>
            </a:r>
          </a:p>
        </p:txBody>
      </p:sp>
      <p:sp>
        <p:nvSpPr>
          <p:cNvPr id="5" name="Zástupný symbol dátumu 4"/>
          <p:cNvSpPr>
            <a:spLocks noGrp="1"/>
          </p:cNvSpPr>
          <p:nvPr>
            <p:ph type="dt" sz="half" idx="10"/>
          </p:nvPr>
        </p:nvSpPr>
        <p:spPr/>
        <p:txBody>
          <a:bodyPr rtlCol="0"/>
          <a:lstStyle/>
          <a:p>
            <a:pPr rtl="0"/>
            <a:r>
              <a:rPr lang="sk-SK" noProof="0" dirty="0"/>
              <a:t>10.9.2019</a:t>
            </a:r>
          </a:p>
        </p:txBody>
      </p:sp>
      <p:sp>
        <p:nvSpPr>
          <p:cNvPr id="6" name="Zástupný symbol päty 5"/>
          <p:cNvSpPr>
            <a:spLocks noGrp="1"/>
          </p:cNvSpPr>
          <p:nvPr>
            <p:ph type="ftr" sz="quarter" idx="11"/>
          </p:nvPr>
        </p:nvSpPr>
        <p:spPr/>
        <p:txBody>
          <a:bodyPr rtlCol="0"/>
          <a:lstStyle/>
          <a:p>
            <a:pPr rtl="0"/>
            <a:endParaRPr lang="sk-SK" noProof="0" dirty="0"/>
          </a:p>
        </p:txBody>
      </p:sp>
      <p:sp>
        <p:nvSpPr>
          <p:cNvPr id="9" name="Voľný tvar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Zástupné číslo snímky 6"/>
          <p:cNvSpPr>
            <a:spLocks noGrp="1"/>
          </p:cNvSpPr>
          <p:nvPr>
            <p:ph type="sldNum" sz="quarter" idx="12"/>
          </p:nvPr>
        </p:nvSpPr>
        <p:spPr>
          <a:xfrm>
            <a:off x="531812" y="4983087"/>
            <a:ext cx="779767" cy="365125"/>
          </a:xfrm>
        </p:spPr>
        <p:txBody>
          <a:bodyPr rtlCol="0"/>
          <a:lstStyle/>
          <a:p>
            <a:pPr rtl="0"/>
            <a:fld id="{D57F1E4F-1CFF-5643-939E-217C01CDF565}" type="slidenum">
              <a:rPr lang="sk-SK" noProof="0" smtClean="0"/>
              <a:pPr/>
              <a:t>‹#›</a:t>
            </a:fld>
            <a:endParaRPr lang="sk-SK" noProof="0"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Menovka s citáciou">
    <p:spTree>
      <p:nvGrpSpPr>
        <p:cNvPr id="1" name=""/>
        <p:cNvGrpSpPr/>
        <p:nvPr/>
      </p:nvGrpSpPr>
      <p:grpSpPr>
        <a:xfrm>
          <a:off x="0" y="0"/>
          <a:ext cx="0" cy="0"/>
          <a:chOff x="0" y="0"/>
          <a:chExt cx="0" cy="0"/>
        </a:xfrm>
      </p:grpSpPr>
      <p:sp>
        <p:nvSpPr>
          <p:cNvPr id="12" name="Nadpis 1"/>
          <p:cNvSpPr>
            <a:spLocks noGrp="1"/>
          </p:cNvSpPr>
          <p:nvPr>
            <p:ph type="title"/>
          </p:nvPr>
        </p:nvSpPr>
        <p:spPr>
          <a:xfrm>
            <a:off x="2849949" y="609600"/>
            <a:ext cx="8393926" cy="2895600"/>
          </a:xfrm>
        </p:spPr>
        <p:txBody>
          <a:bodyPr rtlCol="0" anchor="ctr">
            <a:normAutofit/>
          </a:bodyPr>
          <a:lstStyle>
            <a:lvl1pPr algn="l">
              <a:defRPr sz="4800" b="0" cap="none"/>
            </a:lvl1pPr>
          </a:lstStyle>
          <a:p>
            <a:pPr rtl="0"/>
            <a:r>
              <a:rPr lang="sk-SK" noProof="0"/>
              <a:t>Kliknutím upravte štýl predlohy nadpisu</a:t>
            </a:r>
            <a:endParaRPr lang="sk-SK" noProof="0" dirty="0"/>
          </a:p>
        </p:txBody>
      </p:sp>
      <p:sp>
        <p:nvSpPr>
          <p:cNvPr id="21" name="Zástupný symbol textu 9"/>
          <p:cNvSpPr>
            <a:spLocks noGrp="1"/>
          </p:cNvSpPr>
          <p:nvPr>
            <p:ph type="body" sz="quarter" idx="13"/>
          </p:nvPr>
        </p:nvSpPr>
        <p:spPr>
          <a:xfrm>
            <a:off x="2589212" y="4343400"/>
            <a:ext cx="8915400" cy="838200"/>
          </a:xfrm>
        </p:spPr>
        <p:txBody>
          <a:bodyPr rtlCol="0"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sk-SK" noProof="0"/>
              <a:t>Kliknite sem a upravte štýly predlohy textu</a:t>
            </a:r>
          </a:p>
        </p:txBody>
      </p:sp>
      <p:sp>
        <p:nvSpPr>
          <p:cNvPr id="4" name="Zástupný objekt textu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rtl="0">
              <a:buNone/>
            </a:pPr>
            <a:r>
              <a:rPr lang="sk-SK" noProof="0"/>
              <a:t>Kliknite sem a upravte štýly predlohy textu</a:t>
            </a:r>
          </a:p>
        </p:txBody>
      </p:sp>
      <p:sp>
        <p:nvSpPr>
          <p:cNvPr id="5" name="Zástupný symbol dátumu 4"/>
          <p:cNvSpPr>
            <a:spLocks noGrp="1"/>
          </p:cNvSpPr>
          <p:nvPr>
            <p:ph type="dt" sz="half" idx="10"/>
          </p:nvPr>
        </p:nvSpPr>
        <p:spPr/>
        <p:txBody>
          <a:bodyPr rtlCol="0"/>
          <a:lstStyle/>
          <a:p>
            <a:pPr rtl="0"/>
            <a:r>
              <a:rPr lang="sk-SK" noProof="0" dirty="0"/>
              <a:t>10.9.2019</a:t>
            </a:r>
          </a:p>
        </p:txBody>
      </p:sp>
      <p:sp>
        <p:nvSpPr>
          <p:cNvPr id="6" name="Zástupný symbol päty 5"/>
          <p:cNvSpPr>
            <a:spLocks noGrp="1"/>
          </p:cNvSpPr>
          <p:nvPr>
            <p:ph type="ftr" sz="quarter" idx="11"/>
          </p:nvPr>
        </p:nvSpPr>
        <p:spPr/>
        <p:txBody>
          <a:bodyPr rtlCol="0"/>
          <a:lstStyle/>
          <a:p>
            <a:pPr rtl="0"/>
            <a:endParaRPr lang="sk-SK" noProof="0" dirty="0"/>
          </a:p>
        </p:txBody>
      </p:sp>
      <p:sp>
        <p:nvSpPr>
          <p:cNvPr id="11" name="Voľný tvar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Zástupné číslo snímky 6"/>
          <p:cNvSpPr>
            <a:spLocks noGrp="1"/>
          </p:cNvSpPr>
          <p:nvPr>
            <p:ph type="sldNum" sz="quarter" idx="12"/>
          </p:nvPr>
        </p:nvSpPr>
        <p:spPr>
          <a:xfrm>
            <a:off x="531812" y="4983087"/>
            <a:ext cx="779767" cy="365125"/>
          </a:xfrm>
        </p:spPr>
        <p:txBody>
          <a:bodyPr rtlCol="0"/>
          <a:lstStyle/>
          <a:p>
            <a:pPr rtl="0"/>
            <a:fld id="{D57F1E4F-1CFF-5643-939E-217C01CDF565}" type="slidenum">
              <a:rPr lang="sk-SK" noProof="0" smtClean="0"/>
              <a:pPr/>
              <a:t>‹#›</a:t>
            </a:fld>
            <a:endParaRPr lang="sk-SK" noProof="0" dirty="0"/>
          </a:p>
        </p:txBody>
      </p:sp>
      <p:sp>
        <p:nvSpPr>
          <p:cNvPr id="17" name="Textové pole 16"/>
          <p:cNvSpPr txBox="1"/>
          <p:nvPr/>
        </p:nvSpPr>
        <p:spPr>
          <a:xfrm>
            <a:off x="2467652" y="648005"/>
            <a:ext cx="609600" cy="584776"/>
          </a:xfrm>
          <a:prstGeom prst="rect">
            <a:avLst/>
          </a:prstGeom>
        </p:spPr>
        <p:txBody>
          <a:bodyPr vert="horz" lIns="91440" tIns="45720" rIns="91440" bIns="45720" rtlCol="0" anchor="ctr">
            <a:noAutofit/>
          </a:bodyPr>
          <a:lstStyle/>
          <a:p>
            <a:pPr lvl="0" rtl="0"/>
            <a:r>
              <a:rPr lang="sk-SK" sz="8000" noProof="0" dirty="0">
                <a:ln w="3175" cmpd="sng">
                  <a:noFill/>
                </a:ln>
                <a:solidFill>
                  <a:schemeClr val="accent1"/>
                </a:solidFill>
                <a:effectLst/>
                <a:latin typeface="Arial"/>
              </a:rPr>
              <a:t>„</a:t>
            </a:r>
          </a:p>
        </p:txBody>
      </p:sp>
      <p:sp>
        <p:nvSpPr>
          <p:cNvPr id="18" name="Textové pole 17"/>
          <p:cNvSpPr txBox="1"/>
          <p:nvPr/>
        </p:nvSpPr>
        <p:spPr>
          <a:xfrm>
            <a:off x="11114852" y="2905306"/>
            <a:ext cx="609600" cy="584776"/>
          </a:xfrm>
          <a:prstGeom prst="rect">
            <a:avLst/>
          </a:prstGeom>
        </p:spPr>
        <p:txBody>
          <a:bodyPr vert="horz" lIns="91440" tIns="45720" rIns="91440" bIns="45720" rtlCol="0" anchor="ctr">
            <a:noAutofit/>
          </a:bodyPr>
          <a:lstStyle/>
          <a:p>
            <a:pPr lvl="0" rtl="0"/>
            <a:r>
              <a:rPr lang="sk-SK" sz="8000" noProof="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alebo False">
    <p:spTree>
      <p:nvGrpSpPr>
        <p:cNvPr id="1" name=""/>
        <p:cNvGrpSpPr/>
        <p:nvPr/>
      </p:nvGrpSpPr>
      <p:grpSpPr>
        <a:xfrm>
          <a:off x="0" y="0"/>
          <a:ext cx="0" cy="0"/>
          <a:chOff x="0" y="0"/>
          <a:chExt cx="0" cy="0"/>
        </a:xfrm>
      </p:grpSpPr>
      <p:sp>
        <p:nvSpPr>
          <p:cNvPr id="2" name="Nadpis 1"/>
          <p:cNvSpPr>
            <a:spLocks noGrp="1"/>
          </p:cNvSpPr>
          <p:nvPr>
            <p:ph type="title"/>
          </p:nvPr>
        </p:nvSpPr>
        <p:spPr>
          <a:xfrm>
            <a:off x="2589212" y="627407"/>
            <a:ext cx="8915399" cy="2880020"/>
          </a:xfrm>
        </p:spPr>
        <p:txBody>
          <a:bodyPr rtlCol="0" anchor="ctr">
            <a:normAutofit/>
          </a:bodyPr>
          <a:lstStyle>
            <a:lvl1pPr algn="l">
              <a:defRPr sz="4800" b="0"/>
            </a:lvl1pPr>
          </a:lstStyle>
          <a:p>
            <a:pPr rtl="0"/>
            <a:r>
              <a:rPr lang="sk-SK" noProof="0"/>
              <a:t>Kliknutím upravte štýl predlohy nadpisu</a:t>
            </a:r>
            <a:endParaRPr lang="sk-SK" noProof="0" dirty="0"/>
          </a:p>
        </p:txBody>
      </p:sp>
      <p:sp>
        <p:nvSpPr>
          <p:cNvPr id="21" name="Zástupný symbol textu 9"/>
          <p:cNvSpPr>
            <a:spLocks noGrp="1"/>
          </p:cNvSpPr>
          <p:nvPr>
            <p:ph type="body" sz="quarter" idx="13"/>
          </p:nvPr>
        </p:nvSpPr>
        <p:spPr>
          <a:xfrm>
            <a:off x="2589212" y="4343400"/>
            <a:ext cx="8915400" cy="838200"/>
          </a:xfrm>
        </p:spPr>
        <p:txBody>
          <a:bodyPr rtlCol="0"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sk-SK" noProof="0"/>
              <a:t>Kliknite sem a upravte štýly predlohy textu</a:t>
            </a:r>
          </a:p>
        </p:txBody>
      </p:sp>
      <p:sp>
        <p:nvSpPr>
          <p:cNvPr id="4" name="Zástupný objekt textu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rtl="0">
              <a:buNone/>
            </a:pPr>
            <a:r>
              <a:rPr lang="sk-SK" noProof="0"/>
              <a:t>Kliknite sem a upravte štýly predlohy textu</a:t>
            </a:r>
          </a:p>
        </p:txBody>
      </p:sp>
      <p:sp>
        <p:nvSpPr>
          <p:cNvPr id="5" name="Zástupný symbol dátumu 4"/>
          <p:cNvSpPr>
            <a:spLocks noGrp="1"/>
          </p:cNvSpPr>
          <p:nvPr>
            <p:ph type="dt" sz="half" idx="10"/>
          </p:nvPr>
        </p:nvSpPr>
        <p:spPr/>
        <p:txBody>
          <a:bodyPr rtlCol="0"/>
          <a:lstStyle/>
          <a:p>
            <a:pPr rtl="0"/>
            <a:r>
              <a:rPr lang="sk-SK" noProof="0" dirty="0"/>
              <a:t>10.9.2019</a:t>
            </a:r>
          </a:p>
        </p:txBody>
      </p:sp>
      <p:sp>
        <p:nvSpPr>
          <p:cNvPr id="6" name="Zástupný symbol päty 5"/>
          <p:cNvSpPr>
            <a:spLocks noGrp="1"/>
          </p:cNvSpPr>
          <p:nvPr>
            <p:ph type="ftr" sz="quarter" idx="11"/>
          </p:nvPr>
        </p:nvSpPr>
        <p:spPr/>
        <p:txBody>
          <a:bodyPr rtlCol="0"/>
          <a:lstStyle/>
          <a:p>
            <a:pPr rtl="0"/>
            <a:endParaRPr lang="sk-SK" noProof="0" dirty="0"/>
          </a:p>
        </p:txBody>
      </p:sp>
      <p:sp>
        <p:nvSpPr>
          <p:cNvPr id="9" name="Voľný tvar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Zástupné číslo snímky 6"/>
          <p:cNvSpPr>
            <a:spLocks noGrp="1"/>
          </p:cNvSpPr>
          <p:nvPr>
            <p:ph type="sldNum" sz="quarter" idx="12"/>
          </p:nvPr>
        </p:nvSpPr>
        <p:spPr>
          <a:xfrm>
            <a:off x="531812" y="4983087"/>
            <a:ext cx="779767" cy="365125"/>
          </a:xfrm>
        </p:spPr>
        <p:txBody>
          <a:bodyPr rtlCol="0"/>
          <a:lstStyle/>
          <a:p>
            <a:pPr rtl="0"/>
            <a:fld id="{D57F1E4F-1CFF-5643-939E-217C01CDF565}" type="slidenum">
              <a:rPr lang="sk-SK" noProof="0" smtClean="0"/>
              <a:pPr/>
              <a:t>‹#›</a:t>
            </a:fld>
            <a:endParaRPr lang="sk-SK" noProof="0"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sk-SK" noProof="0"/>
              <a:t>Kliknutím upravte štýl predlohy nadpisu</a:t>
            </a:r>
            <a:endParaRPr lang="sk-SK" noProof="0" dirty="0"/>
          </a:p>
        </p:txBody>
      </p:sp>
      <p:sp>
        <p:nvSpPr>
          <p:cNvPr id="3" name="Zástupný zvislý text 2"/>
          <p:cNvSpPr>
            <a:spLocks noGrp="1"/>
          </p:cNvSpPr>
          <p:nvPr>
            <p:ph type="body" orient="vert" idx="1"/>
          </p:nvPr>
        </p:nvSpPr>
        <p:spPr/>
        <p:txBody>
          <a:bodyPr vert="eaVert" rtlCol="0" anchor="t"/>
          <a:lstStyle/>
          <a:p>
            <a:pPr lvl="0" rtl="0"/>
            <a:r>
              <a:rPr lang="sk-SK" noProof="0"/>
              <a:t>Kliknite sem a upravte štýly predlohy textu</a:t>
            </a:r>
          </a:p>
          <a:p>
            <a:pPr lvl="1" rtl="0"/>
            <a:r>
              <a:rPr lang="sk-SK" noProof="0"/>
              <a:t>Druhá úroveň</a:t>
            </a:r>
          </a:p>
          <a:p>
            <a:pPr lvl="2" rtl="0"/>
            <a:r>
              <a:rPr lang="sk-SK" noProof="0"/>
              <a:t>Tretia úroveň</a:t>
            </a:r>
          </a:p>
          <a:p>
            <a:pPr lvl="3" rtl="0"/>
            <a:r>
              <a:rPr lang="sk-SK" noProof="0"/>
              <a:t>Štvrtá úroveň</a:t>
            </a:r>
          </a:p>
          <a:p>
            <a:pPr lvl="4" rtl="0"/>
            <a:r>
              <a:rPr lang="sk-SK" noProof="0"/>
              <a:t>Piata úroveň</a:t>
            </a:r>
            <a:endParaRPr lang="sk-SK" noProof="0" dirty="0"/>
          </a:p>
        </p:txBody>
      </p:sp>
      <p:sp>
        <p:nvSpPr>
          <p:cNvPr id="4" name="Zástupný symbol dátumu 3"/>
          <p:cNvSpPr>
            <a:spLocks noGrp="1"/>
          </p:cNvSpPr>
          <p:nvPr>
            <p:ph type="dt" sz="half" idx="10"/>
          </p:nvPr>
        </p:nvSpPr>
        <p:spPr/>
        <p:txBody>
          <a:bodyPr rtlCol="0"/>
          <a:lstStyle/>
          <a:p>
            <a:pPr rtl="0"/>
            <a:r>
              <a:rPr lang="sk-SK" noProof="0" dirty="0"/>
              <a:t>10.9.2019</a:t>
            </a:r>
          </a:p>
        </p:txBody>
      </p:sp>
      <p:sp>
        <p:nvSpPr>
          <p:cNvPr id="5" name="Zástupný symbol päty 4"/>
          <p:cNvSpPr>
            <a:spLocks noGrp="1"/>
          </p:cNvSpPr>
          <p:nvPr>
            <p:ph type="ftr" sz="quarter" idx="11"/>
          </p:nvPr>
        </p:nvSpPr>
        <p:spPr/>
        <p:txBody>
          <a:bodyPr rtlCol="0"/>
          <a:lstStyle/>
          <a:p>
            <a:pPr rtl="0"/>
            <a:endParaRPr lang="sk-SK" noProof="0" dirty="0"/>
          </a:p>
        </p:txBody>
      </p:sp>
      <p:sp>
        <p:nvSpPr>
          <p:cNvPr id="8" name="Voľný tvar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Zástupné číslo snímky 5"/>
          <p:cNvSpPr>
            <a:spLocks noGrp="1"/>
          </p:cNvSpPr>
          <p:nvPr>
            <p:ph type="sldNum" sz="quarter" idx="12"/>
          </p:nvPr>
        </p:nvSpPr>
        <p:spPr/>
        <p:txBody>
          <a:bodyPr rtlCol="0"/>
          <a:lstStyle/>
          <a:p>
            <a:pPr rtl="0"/>
            <a:fld id="{D57F1E4F-1CFF-5643-939E-217C01CDF565}" type="slidenum">
              <a:rPr lang="sk-SK" noProof="0" smtClean="0"/>
              <a:pPr/>
              <a:t>‹#›</a:t>
            </a:fld>
            <a:endParaRPr lang="sk-SK" noProof="0"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9294812" y="627405"/>
            <a:ext cx="2207601" cy="5283817"/>
          </a:xfrm>
        </p:spPr>
        <p:txBody>
          <a:bodyPr vert="eaVert" rtlCol="0" anchor="ctr"/>
          <a:lstStyle/>
          <a:p>
            <a:pPr rtl="0"/>
            <a:r>
              <a:rPr lang="sk-SK" noProof="0"/>
              <a:t>Kliknutím upravte štýl predlohy nadpisu</a:t>
            </a:r>
            <a:endParaRPr lang="sk-SK" noProof="0" dirty="0"/>
          </a:p>
        </p:txBody>
      </p:sp>
      <p:sp>
        <p:nvSpPr>
          <p:cNvPr id="3" name="Zástupný objekt zvislého textu 2"/>
          <p:cNvSpPr>
            <a:spLocks noGrp="1"/>
          </p:cNvSpPr>
          <p:nvPr>
            <p:ph type="body" orient="vert" idx="1"/>
          </p:nvPr>
        </p:nvSpPr>
        <p:spPr>
          <a:xfrm>
            <a:off x="2589212" y="627405"/>
            <a:ext cx="6477000" cy="5283817"/>
          </a:xfrm>
        </p:spPr>
        <p:txBody>
          <a:bodyPr vert="eaVert" rtlCol="0"/>
          <a:lstStyle/>
          <a:p>
            <a:pPr lvl="0" rtl="0"/>
            <a:r>
              <a:rPr lang="sk-SK" noProof="0"/>
              <a:t>Kliknite sem a upravte štýly predlohy textu</a:t>
            </a:r>
          </a:p>
          <a:p>
            <a:pPr lvl="1" rtl="0"/>
            <a:r>
              <a:rPr lang="sk-SK" noProof="0"/>
              <a:t>Druhá úroveň</a:t>
            </a:r>
          </a:p>
          <a:p>
            <a:pPr lvl="2" rtl="0"/>
            <a:r>
              <a:rPr lang="sk-SK" noProof="0"/>
              <a:t>Tretia úroveň</a:t>
            </a:r>
          </a:p>
          <a:p>
            <a:pPr lvl="3" rtl="0"/>
            <a:r>
              <a:rPr lang="sk-SK" noProof="0"/>
              <a:t>Štvrtá úroveň</a:t>
            </a:r>
          </a:p>
          <a:p>
            <a:pPr lvl="4" rtl="0"/>
            <a:r>
              <a:rPr lang="sk-SK" noProof="0"/>
              <a:t>Piata úroveň</a:t>
            </a:r>
            <a:endParaRPr lang="sk-SK" noProof="0" dirty="0"/>
          </a:p>
        </p:txBody>
      </p:sp>
      <p:sp>
        <p:nvSpPr>
          <p:cNvPr id="4" name="Zástupný symbol dátumu 3"/>
          <p:cNvSpPr>
            <a:spLocks noGrp="1"/>
          </p:cNvSpPr>
          <p:nvPr>
            <p:ph type="dt" sz="half" idx="10"/>
          </p:nvPr>
        </p:nvSpPr>
        <p:spPr/>
        <p:txBody>
          <a:bodyPr rtlCol="0"/>
          <a:lstStyle/>
          <a:p>
            <a:pPr rtl="0"/>
            <a:r>
              <a:rPr lang="sk-SK" noProof="0" dirty="0"/>
              <a:t>10.9.2019</a:t>
            </a:r>
          </a:p>
        </p:txBody>
      </p:sp>
      <p:sp>
        <p:nvSpPr>
          <p:cNvPr id="5" name="Zástupný symbol päty 4"/>
          <p:cNvSpPr>
            <a:spLocks noGrp="1"/>
          </p:cNvSpPr>
          <p:nvPr>
            <p:ph type="ftr" sz="quarter" idx="11"/>
          </p:nvPr>
        </p:nvSpPr>
        <p:spPr/>
        <p:txBody>
          <a:bodyPr rtlCol="0"/>
          <a:lstStyle/>
          <a:p>
            <a:pPr rtl="0"/>
            <a:endParaRPr lang="sk-SK" noProof="0" dirty="0"/>
          </a:p>
        </p:txBody>
      </p:sp>
      <p:sp>
        <p:nvSpPr>
          <p:cNvPr id="8" name="Voľný tvar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Zástupné číslo snímky 5"/>
          <p:cNvSpPr>
            <a:spLocks noGrp="1"/>
          </p:cNvSpPr>
          <p:nvPr>
            <p:ph type="sldNum" sz="quarter" idx="12"/>
          </p:nvPr>
        </p:nvSpPr>
        <p:spPr/>
        <p:txBody>
          <a:bodyPr rtlCol="0"/>
          <a:lstStyle/>
          <a:p>
            <a:pPr rtl="0"/>
            <a:fld id="{D57F1E4F-1CFF-5643-939E-217C01CDF565}" type="slidenum">
              <a:rPr lang="sk-SK" noProof="0" smtClean="0"/>
              <a:pPr/>
              <a:t>‹#›</a:t>
            </a:fld>
            <a:endParaRPr lang="sk-SK"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2592925" y="624110"/>
            <a:ext cx="8911687" cy="1280890"/>
          </a:xfrm>
        </p:spPr>
        <p:txBody>
          <a:bodyPr rtlCol="0"/>
          <a:lstStyle/>
          <a:p>
            <a:pPr rtl="0"/>
            <a:r>
              <a:rPr lang="sk-SK" noProof="0"/>
              <a:t>Kliknutím upravte štýl predlohy nadpisu</a:t>
            </a:r>
            <a:endParaRPr lang="sk-SK" noProof="0" dirty="0"/>
          </a:p>
        </p:txBody>
      </p:sp>
      <p:sp>
        <p:nvSpPr>
          <p:cNvPr id="3" name="Zástupný symbol obsahu 2"/>
          <p:cNvSpPr>
            <a:spLocks noGrp="1"/>
          </p:cNvSpPr>
          <p:nvPr>
            <p:ph idx="1"/>
          </p:nvPr>
        </p:nvSpPr>
        <p:spPr>
          <a:xfrm>
            <a:off x="2589212" y="2133600"/>
            <a:ext cx="8915400" cy="3777622"/>
          </a:xfrm>
        </p:spPr>
        <p:txBody>
          <a:bodyPr rtlCol="0"/>
          <a:lstStyle/>
          <a:p>
            <a:pPr lvl="0" rtl="0"/>
            <a:r>
              <a:rPr lang="sk-SK" noProof="0"/>
              <a:t>Kliknite sem a upravte štýly predlohy textu</a:t>
            </a:r>
          </a:p>
          <a:p>
            <a:pPr lvl="1" rtl="0"/>
            <a:r>
              <a:rPr lang="sk-SK" noProof="0"/>
              <a:t>Druhá úroveň</a:t>
            </a:r>
          </a:p>
          <a:p>
            <a:pPr lvl="2" rtl="0"/>
            <a:r>
              <a:rPr lang="sk-SK" noProof="0"/>
              <a:t>Tretia úroveň</a:t>
            </a:r>
          </a:p>
          <a:p>
            <a:pPr lvl="3" rtl="0"/>
            <a:r>
              <a:rPr lang="sk-SK" noProof="0"/>
              <a:t>Štvrtá úroveň</a:t>
            </a:r>
          </a:p>
          <a:p>
            <a:pPr lvl="4" rtl="0"/>
            <a:r>
              <a:rPr lang="sk-SK" noProof="0"/>
              <a:t>Piata úroveň</a:t>
            </a:r>
            <a:endParaRPr lang="sk-SK" noProof="0" dirty="0"/>
          </a:p>
        </p:txBody>
      </p:sp>
      <p:sp>
        <p:nvSpPr>
          <p:cNvPr id="4" name="Zástupný symbol dátumu 3"/>
          <p:cNvSpPr>
            <a:spLocks noGrp="1"/>
          </p:cNvSpPr>
          <p:nvPr>
            <p:ph type="dt" sz="half" idx="10"/>
          </p:nvPr>
        </p:nvSpPr>
        <p:spPr/>
        <p:txBody>
          <a:bodyPr rtlCol="0"/>
          <a:lstStyle/>
          <a:p>
            <a:pPr rtl="0"/>
            <a:r>
              <a:rPr lang="sk-SK" noProof="0" dirty="0"/>
              <a:t>10.9.2019</a:t>
            </a:r>
          </a:p>
        </p:txBody>
      </p:sp>
      <p:sp>
        <p:nvSpPr>
          <p:cNvPr id="5" name="Zástupný symbol päty 4"/>
          <p:cNvSpPr>
            <a:spLocks noGrp="1"/>
          </p:cNvSpPr>
          <p:nvPr>
            <p:ph type="ftr" sz="quarter" idx="11"/>
          </p:nvPr>
        </p:nvSpPr>
        <p:spPr/>
        <p:txBody>
          <a:bodyPr rtlCol="0"/>
          <a:lstStyle/>
          <a:p>
            <a:pPr rtl="0"/>
            <a:endParaRPr lang="sk-SK" noProof="0" dirty="0"/>
          </a:p>
        </p:txBody>
      </p:sp>
      <p:sp>
        <p:nvSpPr>
          <p:cNvPr id="8" name="Voľný tvar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Zástupné číslo snímky 5"/>
          <p:cNvSpPr>
            <a:spLocks noGrp="1"/>
          </p:cNvSpPr>
          <p:nvPr>
            <p:ph type="sldNum" sz="quarter" idx="12"/>
          </p:nvPr>
        </p:nvSpPr>
        <p:spPr/>
        <p:txBody>
          <a:bodyPr rtlCol="0"/>
          <a:lstStyle/>
          <a:p>
            <a:pPr rtl="0"/>
            <a:fld id="{D57F1E4F-1CFF-5643-939E-217C01CDF565}" type="slidenum">
              <a:rPr lang="sk-SK" noProof="0" smtClean="0"/>
              <a:pPr/>
              <a:t>‹#›</a:t>
            </a:fld>
            <a:endParaRPr lang="sk-SK"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2589212" y="2058750"/>
            <a:ext cx="8915399" cy="1468800"/>
          </a:xfrm>
        </p:spPr>
        <p:txBody>
          <a:bodyPr rtlCol="0" anchor="b"/>
          <a:lstStyle>
            <a:lvl1pPr algn="l">
              <a:defRPr sz="4000" b="0" cap="none"/>
            </a:lvl1pPr>
          </a:lstStyle>
          <a:p>
            <a:pPr rtl="0"/>
            <a:r>
              <a:rPr lang="sk-SK" noProof="0"/>
              <a:t>Kliknutím upravte štýl predlohy nadpisu</a:t>
            </a:r>
            <a:endParaRPr lang="sk-SK" noProof="0" dirty="0"/>
          </a:p>
        </p:txBody>
      </p:sp>
      <p:sp>
        <p:nvSpPr>
          <p:cNvPr id="3" name="Zástupný objekt textu 2"/>
          <p:cNvSpPr>
            <a:spLocks noGrp="1"/>
          </p:cNvSpPr>
          <p:nvPr>
            <p:ph type="body" idx="1"/>
          </p:nvPr>
        </p:nvSpPr>
        <p:spPr>
          <a:xfrm>
            <a:off x="2589212" y="3530129"/>
            <a:ext cx="8915399" cy="860400"/>
          </a:xfrm>
        </p:spPr>
        <p:txBody>
          <a:bodyPr rtlCol="0"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sk-SK" noProof="0"/>
              <a:t>Kliknite sem a upravte štýly predlohy textu</a:t>
            </a:r>
          </a:p>
        </p:txBody>
      </p:sp>
      <p:sp>
        <p:nvSpPr>
          <p:cNvPr id="4" name="Zástupný symbol dátumu 3"/>
          <p:cNvSpPr>
            <a:spLocks noGrp="1"/>
          </p:cNvSpPr>
          <p:nvPr>
            <p:ph type="dt" sz="half" idx="10"/>
          </p:nvPr>
        </p:nvSpPr>
        <p:spPr/>
        <p:txBody>
          <a:bodyPr rtlCol="0"/>
          <a:lstStyle/>
          <a:p>
            <a:pPr rtl="0"/>
            <a:r>
              <a:rPr lang="sk-SK" noProof="0" dirty="0"/>
              <a:t>10.9.2019</a:t>
            </a:r>
          </a:p>
        </p:txBody>
      </p:sp>
      <p:sp>
        <p:nvSpPr>
          <p:cNvPr id="5" name="Zástupný symbol päty 4"/>
          <p:cNvSpPr>
            <a:spLocks noGrp="1"/>
          </p:cNvSpPr>
          <p:nvPr>
            <p:ph type="ftr" sz="quarter" idx="11"/>
          </p:nvPr>
        </p:nvSpPr>
        <p:spPr/>
        <p:txBody>
          <a:bodyPr rtlCol="0"/>
          <a:lstStyle/>
          <a:p>
            <a:pPr rtl="0"/>
            <a:endParaRPr lang="sk-SK" noProof="0" dirty="0"/>
          </a:p>
        </p:txBody>
      </p:sp>
      <p:sp>
        <p:nvSpPr>
          <p:cNvPr id="9" name="Voľný tvar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Zástupné číslo snímky 5"/>
          <p:cNvSpPr>
            <a:spLocks noGrp="1"/>
          </p:cNvSpPr>
          <p:nvPr>
            <p:ph type="sldNum" sz="quarter" idx="12"/>
          </p:nvPr>
        </p:nvSpPr>
        <p:spPr>
          <a:xfrm>
            <a:off x="531812" y="3244139"/>
            <a:ext cx="779767" cy="365125"/>
          </a:xfrm>
        </p:spPr>
        <p:txBody>
          <a:bodyPr rtlCol="0"/>
          <a:lstStyle/>
          <a:p>
            <a:pPr rtl="0"/>
            <a:fld id="{D57F1E4F-1CFF-5643-939E-217C01CDF565}" type="slidenum">
              <a:rPr lang="sk-SK" noProof="0" smtClean="0"/>
              <a:pPr/>
              <a:t>‹#›</a:t>
            </a:fld>
            <a:endParaRPr lang="sk-SK"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typy obsahu">
    <p:spTree>
      <p:nvGrpSpPr>
        <p:cNvPr id="1" name=""/>
        <p:cNvGrpSpPr/>
        <p:nvPr/>
      </p:nvGrpSpPr>
      <p:grpSpPr>
        <a:xfrm>
          <a:off x="0" y="0"/>
          <a:ext cx="0" cy="0"/>
          <a:chOff x="0" y="0"/>
          <a:chExt cx="0" cy="0"/>
        </a:xfrm>
      </p:grpSpPr>
      <p:sp>
        <p:nvSpPr>
          <p:cNvPr id="8" name="Nadpis 7"/>
          <p:cNvSpPr>
            <a:spLocks noGrp="1"/>
          </p:cNvSpPr>
          <p:nvPr>
            <p:ph type="title"/>
          </p:nvPr>
        </p:nvSpPr>
        <p:spPr/>
        <p:txBody>
          <a:bodyPr rtlCol="0"/>
          <a:lstStyle/>
          <a:p>
            <a:pPr rtl="0"/>
            <a:r>
              <a:rPr lang="sk-SK" noProof="0"/>
              <a:t>Kliknutím upravte štýl predlohy nadpisu</a:t>
            </a:r>
            <a:endParaRPr lang="sk-SK" noProof="0" dirty="0"/>
          </a:p>
        </p:txBody>
      </p:sp>
      <p:sp>
        <p:nvSpPr>
          <p:cNvPr id="3" name="Zástupný objekt obsahu 2"/>
          <p:cNvSpPr>
            <a:spLocks noGrp="1"/>
          </p:cNvSpPr>
          <p:nvPr>
            <p:ph sz="half" idx="1"/>
          </p:nvPr>
        </p:nvSpPr>
        <p:spPr>
          <a:xfrm>
            <a:off x="2589212" y="2133600"/>
            <a:ext cx="4313864" cy="3777622"/>
          </a:xfrm>
        </p:spPr>
        <p:txBody>
          <a:bodyPr rtlCol="0">
            <a:normAutofit/>
          </a:bodyPr>
          <a:lstStyle/>
          <a:p>
            <a:pPr lvl="0" rtl="0"/>
            <a:r>
              <a:rPr lang="sk-SK" noProof="0"/>
              <a:t>Kliknite sem a upravte štýly predlohy textu</a:t>
            </a:r>
          </a:p>
          <a:p>
            <a:pPr lvl="1" rtl="0"/>
            <a:r>
              <a:rPr lang="sk-SK" noProof="0"/>
              <a:t>Druhá úroveň</a:t>
            </a:r>
          </a:p>
          <a:p>
            <a:pPr lvl="2" rtl="0"/>
            <a:r>
              <a:rPr lang="sk-SK" noProof="0"/>
              <a:t>Tretia úroveň</a:t>
            </a:r>
          </a:p>
          <a:p>
            <a:pPr lvl="3" rtl="0"/>
            <a:r>
              <a:rPr lang="sk-SK" noProof="0"/>
              <a:t>Štvrtá úroveň</a:t>
            </a:r>
          </a:p>
          <a:p>
            <a:pPr lvl="4" rtl="0"/>
            <a:r>
              <a:rPr lang="sk-SK" noProof="0"/>
              <a:t>Piata úroveň</a:t>
            </a:r>
            <a:endParaRPr lang="sk-SK" noProof="0" dirty="0"/>
          </a:p>
        </p:txBody>
      </p:sp>
      <p:sp>
        <p:nvSpPr>
          <p:cNvPr id="4" name="Zástupný objekt obsahu 3"/>
          <p:cNvSpPr>
            <a:spLocks noGrp="1"/>
          </p:cNvSpPr>
          <p:nvPr>
            <p:ph sz="half" idx="2"/>
          </p:nvPr>
        </p:nvSpPr>
        <p:spPr>
          <a:xfrm>
            <a:off x="7190747" y="2126222"/>
            <a:ext cx="4313864" cy="3777622"/>
          </a:xfrm>
        </p:spPr>
        <p:txBody>
          <a:bodyPr rtlCol="0">
            <a:normAutofit/>
          </a:bodyPr>
          <a:lstStyle/>
          <a:p>
            <a:pPr lvl="0" rtl="0"/>
            <a:r>
              <a:rPr lang="sk-SK" noProof="0"/>
              <a:t>Kliknite sem a upravte štýly predlohy textu</a:t>
            </a:r>
          </a:p>
          <a:p>
            <a:pPr lvl="1" rtl="0"/>
            <a:r>
              <a:rPr lang="sk-SK" noProof="0"/>
              <a:t>Druhá úroveň</a:t>
            </a:r>
          </a:p>
          <a:p>
            <a:pPr lvl="2" rtl="0"/>
            <a:r>
              <a:rPr lang="sk-SK" noProof="0"/>
              <a:t>Tretia úroveň</a:t>
            </a:r>
          </a:p>
          <a:p>
            <a:pPr lvl="3" rtl="0"/>
            <a:r>
              <a:rPr lang="sk-SK" noProof="0"/>
              <a:t>Štvrtá úroveň</a:t>
            </a:r>
          </a:p>
          <a:p>
            <a:pPr lvl="4" rtl="0"/>
            <a:r>
              <a:rPr lang="sk-SK" noProof="0"/>
              <a:t>Piata úroveň</a:t>
            </a:r>
            <a:endParaRPr lang="sk-SK" noProof="0" dirty="0"/>
          </a:p>
        </p:txBody>
      </p:sp>
      <p:sp>
        <p:nvSpPr>
          <p:cNvPr id="5" name="Zástupný symbol dátumu 4"/>
          <p:cNvSpPr>
            <a:spLocks noGrp="1"/>
          </p:cNvSpPr>
          <p:nvPr>
            <p:ph type="dt" sz="half" idx="10"/>
          </p:nvPr>
        </p:nvSpPr>
        <p:spPr/>
        <p:txBody>
          <a:bodyPr rtlCol="0"/>
          <a:lstStyle/>
          <a:p>
            <a:pPr rtl="0"/>
            <a:r>
              <a:rPr lang="sk-SK" noProof="0" dirty="0"/>
              <a:t>10.9.2019</a:t>
            </a:r>
          </a:p>
        </p:txBody>
      </p:sp>
      <p:sp>
        <p:nvSpPr>
          <p:cNvPr id="6" name="Zástupný symbol päty 5"/>
          <p:cNvSpPr>
            <a:spLocks noGrp="1"/>
          </p:cNvSpPr>
          <p:nvPr>
            <p:ph type="ftr" sz="quarter" idx="11"/>
          </p:nvPr>
        </p:nvSpPr>
        <p:spPr/>
        <p:txBody>
          <a:bodyPr rtlCol="0"/>
          <a:lstStyle/>
          <a:p>
            <a:pPr rtl="0"/>
            <a:endParaRPr lang="sk-SK" noProof="0" dirty="0"/>
          </a:p>
        </p:txBody>
      </p:sp>
      <p:sp>
        <p:nvSpPr>
          <p:cNvPr id="10" name="Voľný tvar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Zástupné číslo snímky 5"/>
          <p:cNvSpPr>
            <a:spLocks noGrp="1"/>
          </p:cNvSpPr>
          <p:nvPr>
            <p:ph type="sldNum" sz="quarter" idx="12"/>
          </p:nvPr>
        </p:nvSpPr>
        <p:spPr>
          <a:xfrm>
            <a:off x="531812" y="787782"/>
            <a:ext cx="779767" cy="365125"/>
          </a:xfrm>
        </p:spPr>
        <p:txBody>
          <a:bodyPr rtlCol="0"/>
          <a:lstStyle/>
          <a:p>
            <a:pPr rtl="0"/>
            <a:fld id="{D57F1E4F-1CFF-5643-939E-217C01CDF565}" type="slidenum">
              <a:rPr lang="sk-SK" noProof="0" smtClean="0"/>
              <a:pPr/>
              <a:t>‹#›</a:t>
            </a:fld>
            <a:endParaRPr lang="sk-SK" noProof="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10" name="Nadpis 9"/>
          <p:cNvSpPr>
            <a:spLocks noGrp="1"/>
          </p:cNvSpPr>
          <p:nvPr>
            <p:ph type="title"/>
          </p:nvPr>
        </p:nvSpPr>
        <p:spPr/>
        <p:txBody>
          <a:bodyPr rtlCol="0"/>
          <a:lstStyle/>
          <a:p>
            <a:pPr rtl="0"/>
            <a:r>
              <a:rPr lang="sk-SK" noProof="0"/>
              <a:t>Kliknutím upravte štýl predlohy nadpisu</a:t>
            </a:r>
            <a:endParaRPr lang="sk-SK" noProof="0" dirty="0"/>
          </a:p>
        </p:txBody>
      </p:sp>
      <p:sp>
        <p:nvSpPr>
          <p:cNvPr id="3" name="Zástupný symbol textu 2"/>
          <p:cNvSpPr>
            <a:spLocks noGrp="1"/>
          </p:cNvSpPr>
          <p:nvPr>
            <p:ph type="body" idx="1"/>
          </p:nvPr>
        </p:nvSpPr>
        <p:spPr>
          <a:xfrm>
            <a:off x="2939373" y="1972703"/>
            <a:ext cx="3992732" cy="576262"/>
          </a:xfrm>
        </p:spPr>
        <p:txBody>
          <a:bodyPr rtlCol="0"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k-SK" noProof="0"/>
              <a:t>Kliknite sem a upravte štýly predlohy textu</a:t>
            </a:r>
          </a:p>
        </p:txBody>
      </p:sp>
      <p:sp>
        <p:nvSpPr>
          <p:cNvPr id="4" name="Zástupný obsah 3"/>
          <p:cNvSpPr>
            <a:spLocks noGrp="1"/>
          </p:cNvSpPr>
          <p:nvPr>
            <p:ph sz="half" idx="2"/>
          </p:nvPr>
        </p:nvSpPr>
        <p:spPr>
          <a:xfrm>
            <a:off x="2589212" y="2548966"/>
            <a:ext cx="4342893" cy="3354060"/>
          </a:xfrm>
        </p:spPr>
        <p:txBody>
          <a:bodyPr rtlCol="0">
            <a:normAutofit/>
          </a:bodyPr>
          <a:lstStyle/>
          <a:p>
            <a:pPr lvl="0" rtl="0"/>
            <a:r>
              <a:rPr lang="sk-SK" noProof="0"/>
              <a:t>Kliknite sem a upravte štýly predlohy textu</a:t>
            </a:r>
          </a:p>
          <a:p>
            <a:pPr lvl="1" rtl="0"/>
            <a:r>
              <a:rPr lang="sk-SK" noProof="0"/>
              <a:t>Druhá úroveň</a:t>
            </a:r>
          </a:p>
          <a:p>
            <a:pPr lvl="2" rtl="0"/>
            <a:r>
              <a:rPr lang="sk-SK" noProof="0"/>
              <a:t>Tretia úroveň</a:t>
            </a:r>
          </a:p>
          <a:p>
            <a:pPr lvl="3" rtl="0"/>
            <a:r>
              <a:rPr lang="sk-SK" noProof="0"/>
              <a:t>Štvrtá úroveň</a:t>
            </a:r>
          </a:p>
          <a:p>
            <a:pPr lvl="4" rtl="0"/>
            <a:r>
              <a:rPr lang="sk-SK" noProof="0"/>
              <a:t>Piata úroveň</a:t>
            </a:r>
            <a:endParaRPr lang="sk-SK" noProof="0" dirty="0"/>
          </a:p>
        </p:txBody>
      </p:sp>
      <p:sp>
        <p:nvSpPr>
          <p:cNvPr id="5" name="Zástupný symbol textu 4"/>
          <p:cNvSpPr>
            <a:spLocks noGrp="1"/>
          </p:cNvSpPr>
          <p:nvPr>
            <p:ph type="body" sz="quarter" idx="3"/>
          </p:nvPr>
        </p:nvSpPr>
        <p:spPr>
          <a:xfrm>
            <a:off x="7506629" y="1969475"/>
            <a:ext cx="3999001" cy="576262"/>
          </a:xfrm>
        </p:spPr>
        <p:txBody>
          <a:bodyPr rtlCol="0"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k-SK" noProof="0"/>
              <a:t>Kliknite sem a upravte štýly predlohy textu</a:t>
            </a:r>
          </a:p>
        </p:txBody>
      </p:sp>
      <p:sp>
        <p:nvSpPr>
          <p:cNvPr id="6" name="Zástupný objekt obsahu 5"/>
          <p:cNvSpPr>
            <a:spLocks noGrp="1"/>
          </p:cNvSpPr>
          <p:nvPr>
            <p:ph sz="quarter" idx="4"/>
          </p:nvPr>
        </p:nvSpPr>
        <p:spPr>
          <a:xfrm>
            <a:off x="7166957" y="2545738"/>
            <a:ext cx="4338674" cy="3354060"/>
          </a:xfrm>
        </p:spPr>
        <p:txBody>
          <a:bodyPr rtlCol="0">
            <a:normAutofit/>
          </a:bodyPr>
          <a:lstStyle/>
          <a:p>
            <a:pPr lvl="0" rtl="0"/>
            <a:r>
              <a:rPr lang="sk-SK" noProof="0"/>
              <a:t>Kliknite sem a upravte štýly predlohy textu</a:t>
            </a:r>
          </a:p>
          <a:p>
            <a:pPr lvl="1" rtl="0"/>
            <a:r>
              <a:rPr lang="sk-SK" noProof="0"/>
              <a:t>Druhá úroveň</a:t>
            </a:r>
          </a:p>
          <a:p>
            <a:pPr lvl="2" rtl="0"/>
            <a:r>
              <a:rPr lang="sk-SK" noProof="0"/>
              <a:t>Tretia úroveň</a:t>
            </a:r>
          </a:p>
          <a:p>
            <a:pPr lvl="3" rtl="0"/>
            <a:r>
              <a:rPr lang="sk-SK" noProof="0"/>
              <a:t>Štvrtá úroveň</a:t>
            </a:r>
          </a:p>
          <a:p>
            <a:pPr lvl="4" rtl="0"/>
            <a:r>
              <a:rPr lang="sk-SK" noProof="0"/>
              <a:t>Piata úroveň</a:t>
            </a:r>
            <a:endParaRPr lang="sk-SK" noProof="0" dirty="0"/>
          </a:p>
        </p:txBody>
      </p:sp>
      <p:sp>
        <p:nvSpPr>
          <p:cNvPr id="7" name="Zástupný symbol dátumu 6"/>
          <p:cNvSpPr>
            <a:spLocks noGrp="1"/>
          </p:cNvSpPr>
          <p:nvPr>
            <p:ph type="dt" sz="half" idx="10"/>
          </p:nvPr>
        </p:nvSpPr>
        <p:spPr/>
        <p:txBody>
          <a:bodyPr rtlCol="0"/>
          <a:lstStyle/>
          <a:p>
            <a:pPr rtl="0"/>
            <a:r>
              <a:rPr lang="sk-SK" noProof="0" dirty="0"/>
              <a:t>10.9.2019</a:t>
            </a:r>
          </a:p>
        </p:txBody>
      </p:sp>
      <p:sp>
        <p:nvSpPr>
          <p:cNvPr id="8" name="Zástupný symbol päty 7"/>
          <p:cNvSpPr>
            <a:spLocks noGrp="1"/>
          </p:cNvSpPr>
          <p:nvPr>
            <p:ph type="ftr" sz="quarter" idx="11"/>
          </p:nvPr>
        </p:nvSpPr>
        <p:spPr/>
        <p:txBody>
          <a:bodyPr rtlCol="0"/>
          <a:lstStyle/>
          <a:p>
            <a:pPr rtl="0"/>
            <a:endParaRPr lang="sk-SK" noProof="0" dirty="0"/>
          </a:p>
        </p:txBody>
      </p:sp>
      <p:sp>
        <p:nvSpPr>
          <p:cNvPr id="12" name="Voľný tvar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Zástupné číslo snímky 5"/>
          <p:cNvSpPr>
            <a:spLocks noGrp="1"/>
          </p:cNvSpPr>
          <p:nvPr>
            <p:ph type="sldNum" sz="quarter" idx="12"/>
          </p:nvPr>
        </p:nvSpPr>
        <p:spPr>
          <a:xfrm>
            <a:off x="531812" y="787782"/>
            <a:ext cx="779767" cy="365125"/>
          </a:xfrm>
        </p:spPr>
        <p:txBody>
          <a:bodyPr rtlCol="0"/>
          <a:lstStyle/>
          <a:p>
            <a:pPr rtl="0"/>
            <a:fld id="{D57F1E4F-1CFF-5643-939E-217C01CDF565}" type="slidenum">
              <a:rPr lang="sk-SK" noProof="0" smtClean="0"/>
              <a:pPr/>
              <a:t>‹#›</a:t>
            </a:fld>
            <a:endParaRPr lang="sk-SK" noProof="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Iba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sk-SK" noProof="0"/>
              <a:t>Kliknutím upravte štýl predlohy nadpisu</a:t>
            </a:r>
            <a:endParaRPr lang="sk-SK" noProof="0" dirty="0"/>
          </a:p>
        </p:txBody>
      </p:sp>
      <p:sp>
        <p:nvSpPr>
          <p:cNvPr id="3" name="Zástupný symbol dátumu 2"/>
          <p:cNvSpPr>
            <a:spLocks noGrp="1"/>
          </p:cNvSpPr>
          <p:nvPr>
            <p:ph type="dt" sz="half" idx="10"/>
          </p:nvPr>
        </p:nvSpPr>
        <p:spPr/>
        <p:txBody>
          <a:bodyPr rtlCol="0"/>
          <a:lstStyle/>
          <a:p>
            <a:pPr rtl="0"/>
            <a:r>
              <a:rPr lang="sk-SK" noProof="0" dirty="0"/>
              <a:t>10.9.2019</a:t>
            </a:r>
          </a:p>
        </p:txBody>
      </p:sp>
      <p:sp>
        <p:nvSpPr>
          <p:cNvPr id="4" name="Zástupný symbol päty 3"/>
          <p:cNvSpPr>
            <a:spLocks noGrp="1"/>
          </p:cNvSpPr>
          <p:nvPr>
            <p:ph type="ftr" sz="quarter" idx="11"/>
          </p:nvPr>
        </p:nvSpPr>
        <p:spPr/>
        <p:txBody>
          <a:bodyPr rtlCol="0"/>
          <a:lstStyle/>
          <a:p>
            <a:pPr rtl="0"/>
            <a:endParaRPr lang="sk-SK" noProof="0" dirty="0"/>
          </a:p>
        </p:txBody>
      </p:sp>
      <p:sp>
        <p:nvSpPr>
          <p:cNvPr id="7" name="Voľný tvar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Zástupné číslo snímky 4"/>
          <p:cNvSpPr>
            <a:spLocks noGrp="1"/>
          </p:cNvSpPr>
          <p:nvPr>
            <p:ph type="sldNum" sz="quarter" idx="12"/>
          </p:nvPr>
        </p:nvSpPr>
        <p:spPr/>
        <p:txBody>
          <a:bodyPr rtlCol="0"/>
          <a:lstStyle/>
          <a:p>
            <a:pPr rtl="0"/>
            <a:fld id="{D57F1E4F-1CFF-5643-939E-217C01CDF565}" type="slidenum">
              <a:rPr lang="sk-SK" noProof="0" smtClean="0"/>
              <a:pPr/>
              <a:t>‹#›</a:t>
            </a:fld>
            <a:endParaRPr lang="sk-SK"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e">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rtlCol="0"/>
          <a:lstStyle/>
          <a:p>
            <a:pPr rtl="0"/>
            <a:r>
              <a:rPr lang="sk-SK" noProof="0" dirty="0"/>
              <a:t>10.9.2019</a:t>
            </a:r>
          </a:p>
        </p:txBody>
      </p:sp>
      <p:sp>
        <p:nvSpPr>
          <p:cNvPr id="3" name="Zástupný symbol päty 2"/>
          <p:cNvSpPr>
            <a:spLocks noGrp="1"/>
          </p:cNvSpPr>
          <p:nvPr>
            <p:ph type="ftr" sz="quarter" idx="11"/>
          </p:nvPr>
        </p:nvSpPr>
        <p:spPr/>
        <p:txBody>
          <a:bodyPr rtlCol="0"/>
          <a:lstStyle/>
          <a:p>
            <a:pPr rtl="0"/>
            <a:endParaRPr lang="sk-SK" noProof="0" dirty="0"/>
          </a:p>
        </p:txBody>
      </p:sp>
      <p:sp>
        <p:nvSpPr>
          <p:cNvPr id="6" name="Voľný tvar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Zástupné číslo snímky 3"/>
          <p:cNvSpPr>
            <a:spLocks noGrp="1"/>
          </p:cNvSpPr>
          <p:nvPr>
            <p:ph type="sldNum" sz="quarter" idx="12"/>
          </p:nvPr>
        </p:nvSpPr>
        <p:spPr/>
        <p:txBody>
          <a:bodyPr rtlCol="0"/>
          <a:lstStyle/>
          <a:p>
            <a:pPr rtl="0"/>
            <a:fld id="{D57F1E4F-1CFF-5643-939E-217C01CDF565}" type="slidenum">
              <a:rPr lang="sk-SK" noProof="0" smtClean="0"/>
              <a:pPr/>
              <a:t>‹#›</a:t>
            </a:fld>
            <a:endParaRPr lang="sk-SK" noProof="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2589212" y="446088"/>
            <a:ext cx="3505199" cy="976312"/>
          </a:xfrm>
        </p:spPr>
        <p:txBody>
          <a:bodyPr rtlCol="0" anchor="b"/>
          <a:lstStyle>
            <a:lvl1pPr algn="l">
              <a:defRPr sz="2000" b="0"/>
            </a:lvl1pPr>
          </a:lstStyle>
          <a:p>
            <a:pPr rtl="0"/>
            <a:r>
              <a:rPr lang="sk-SK" noProof="0"/>
              <a:t>Kliknutím upravte štýl predlohy nadpisu</a:t>
            </a:r>
            <a:endParaRPr lang="sk-SK" noProof="0" dirty="0"/>
          </a:p>
        </p:txBody>
      </p:sp>
      <p:sp>
        <p:nvSpPr>
          <p:cNvPr id="3" name="Zástupný obsah 2"/>
          <p:cNvSpPr>
            <a:spLocks noGrp="1"/>
          </p:cNvSpPr>
          <p:nvPr>
            <p:ph idx="1"/>
          </p:nvPr>
        </p:nvSpPr>
        <p:spPr>
          <a:xfrm>
            <a:off x="6323012" y="446088"/>
            <a:ext cx="5181600" cy="5414963"/>
          </a:xfrm>
        </p:spPr>
        <p:txBody>
          <a:bodyPr rtlCol="0" anchor="ctr">
            <a:normAutofit/>
          </a:bodyPr>
          <a:lstStyle/>
          <a:p>
            <a:pPr lvl="0" rtl="0"/>
            <a:r>
              <a:rPr lang="sk-SK" noProof="0"/>
              <a:t>Kliknite sem a upravte štýly predlohy textu</a:t>
            </a:r>
          </a:p>
          <a:p>
            <a:pPr lvl="1" rtl="0"/>
            <a:r>
              <a:rPr lang="sk-SK" noProof="0"/>
              <a:t>Druhá úroveň</a:t>
            </a:r>
          </a:p>
          <a:p>
            <a:pPr lvl="2" rtl="0"/>
            <a:r>
              <a:rPr lang="sk-SK" noProof="0"/>
              <a:t>Tretia úroveň</a:t>
            </a:r>
          </a:p>
          <a:p>
            <a:pPr lvl="3" rtl="0"/>
            <a:r>
              <a:rPr lang="sk-SK" noProof="0"/>
              <a:t>Štvrtá úroveň</a:t>
            </a:r>
          </a:p>
          <a:p>
            <a:pPr lvl="4" rtl="0"/>
            <a:r>
              <a:rPr lang="sk-SK" noProof="0"/>
              <a:t>Piata úroveň</a:t>
            </a:r>
            <a:endParaRPr lang="sk-SK" noProof="0" dirty="0"/>
          </a:p>
        </p:txBody>
      </p:sp>
      <p:sp>
        <p:nvSpPr>
          <p:cNvPr id="4" name="Zástupný symbol textu 3"/>
          <p:cNvSpPr>
            <a:spLocks noGrp="1"/>
          </p:cNvSpPr>
          <p:nvPr>
            <p:ph type="body" sz="half" idx="2"/>
          </p:nvPr>
        </p:nvSpPr>
        <p:spPr>
          <a:xfrm>
            <a:off x="2589212" y="1598613"/>
            <a:ext cx="3505199" cy="4262436"/>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sk-SK" noProof="0"/>
              <a:t>Kliknite sem a upravte štýly predlohy textu</a:t>
            </a:r>
          </a:p>
        </p:txBody>
      </p:sp>
      <p:sp>
        <p:nvSpPr>
          <p:cNvPr id="5" name="Zástupný symbol dátumu 4"/>
          <p:cNvSpPr>
            <a:spLocks noGrp="1"/>
          </p:cNvSpPr>
          <p:nvPr>
            <p:ph type="dt" sz="half" idx="10"/>
          </p:nvPr>
        </p:nvSpPr>
        <p:spPr/>
        <p:txBody>
          <a:bodyPr rtlCol="0"/>
          <a:lstStyle/>
          <a:p>
            <a:pPr rtl="0"/>
            <a:r>
              <a:rPr lang="sk-SK" noProof="0" dirty="0"/>
              <a:t>10.9.2019</a:t>
            </a:r>
          </a:p>
        </p:txBody>
      </p:sp>
      <p:sp>
        <p:nvSpPr>
          <p:cNvPr id="6" name="Zástupný symbol päty 5"/>
          <p:cNvSpPr>
            <a:spLocks noGrp="1"/>
          </p:cNvSpPr>
          <p:nvPr>
            <p:ph type="ftr" sz="quarter" idx="11"/>
          </p:nvPr>
        </p:nvSpPr>
        <p:spPr/>
        <p:txBody>
          <a:bodyPr rtlCol="0"/>
          <a:lstStyle/>
          <a:p>
            <a:pPr rtl="0"/>
            <a:endParaRPr lang="sk-SK" noProof="0" dirty="0"/>
          </a:p>
        </p:txBody>
      </p:sp>
      <p:sp>
        <p:nvSpPr>
          <p:cNvPr id="9" name="Voľný tvar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Zástupné číslo snímky 6"/>
          <p:cNvSpPr>
            <a:spLocks noGrp="1"/>
          </p:cNvSpPr>
          <p:nvPr>
            <p:ph type="sldNum" sz="quarter" idx="12"/>
          </p:nvPr>
        </p:nvSpPr>
        <p:spPr/>
        <p:txBody>
          <a:bodyPr rtlCol="0"/>
          <a:lstStyle/>
          <a:p>
            <a:pPr rtl="0"/>
            <a:fld id="{D57F1E4F-1CFF-5643-939E-217C01CDF565}" type="slidenum">
              <a:rPr lang="sk-SK" noProof="0" smtClean="0"/>
              <a:pPr/>
              <a:t>‹#›</a:t>
            </a:fld>
            <a:endParaRPr lang="sk-SK" noProof="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2589213" y="4800600"/>
            <a:ext cx="8915400" cy="566738"/>
          </a:xfrm>
        </p:spPr>
        <p:txBody>
          <a:bodyPr rtlCol="0" anchor="b">
            <a:normAutofit/>
          </a:bodyPr>
          <a:lstStyle>
            <a:lvl1pPr algn="l">
              <a:defRPr sz="2400" b="0"/>
            </a:lvl1pPr>
          </a:lstStyle>
          <a:p>
            <a:pPr rtl="0"/>
            <a:r>
              <a:rPr lang="sk-SK" noProof="0"/>
              <a:t>Kliknutím upravte štýl predlohy nadpisu</a:t>
            </a:r>
            <a:endParaRPr lang="sk-SK" noProof="0" dirty="0"/>
          </a:p>
        </p:txBody>
      </p:sp>
      <p:sp>
        <p:nvSpPr>
          <p:cNvPr id="3" name="Zástupný obrázok 2"/>
          <p:cNvSpPr>
            <a:spLocks noGrp="1" noChangeAspect="1"/>
          </p:cNvSpPr>
          <p:nvPr>
            <p:ph type="pic" idx="1"/>
          </p:nvPr>
        </p:nvSpPr>
        <p:spPr>
          <a:xfrm>
            <a:off x="2589212" y="634965"/>
            <a:ext cx="8915400" cy="3854970"/>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sk-SK" noProof="0"/>
              <a:t>Kliknutím na ikonu pridáte obrázok</a:t>
            </a:r>
            <a:endParaRPr lang="sk-SK" noProof="0" dirty="0"/>
          </a:p>
        </p:txBody>
      </p:sp>
      <p:sp>
        <p:nvSpPr>
          <p:cNvPr id="4" name="Zástupný objekt textu 3"/>
          <p:cNvSpPr>
            <a:spLocks noGrp="1"/>
          </p:cNvSpPr>
          <p:nvPr>
            <p:ph type="body" sz="half" idx="2"/>
          </p:nvPr>
        </p:nvSpPr>
        <p:spPr>
          <a:xfrm>
            <a:off x="2589213" y="5367338"/>
            <a:ext cx="8915400" cy="493712"/>
          </a:xfrm>
        </p:spPr>
        <p:txBody>
          <a:bodyPr rtlCol="0">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sk-SK" noProof="0"/>
              <a:t>Kliknite sem a upravte štýly predlohy textu</a:t>
            </a:r>
          </a:p>
        </p:txBody>
      </p:sp>
      <p:sp>
        <p:nvSpPr>
          <p:cNvPr id="5" name="Zástupný symbol dátumu 4"/>
          <p:cNvSpPr>
            <a:spLocks noGrp="1"/>
          </p:cNvSpPr>
          <p:nvPr>
            <p:ph type="dt" sz="half" idx="10"/>
          </p:nvPr>
        </p:nvSpPr>
        <p:spPr/>
        <p:txBody>
          <a:bodyPr rtlCol="0"/>
          <a:lstStyle/>
          <a:p>
            <a:pPr rtl="0"/>
            <a:r>
              <a:rPr lang="sk-SK" noProof="0" dirty="0"/>
              <a:t>10.9.2019</a:t>
            </a:r>
          </a:p>
        </p:txBody>
      </p:sp>
      <p:sp>
        <p:nvSpPr>
          <p:cNvPr id="6" name="Zástupný symbol päty 5"/>
          <p:cNvSpPr>
            <a:spLocks noGrp="1"/>
          </p:cNvSpPr>
          <p:nvPr>
            <p:ph type="ftr" sz="quarter" idx="11"/>
          </p:nvPr>
        </p:nvSpPr>
        <p:spPr/>
        <p:txBody>
          <a:bodyPr rtlCol="0"/>
          <a:lstStyle/>
          <a:p>
            <a:pPr rtl="0"/>
            <a:endParaRPr lang="sk-SK" noProof="0" dirty="0"/>
          </a:p>
        </p:txBody>
      </p:sp>
      <p:sp>
        <p:nvSpPr>
          <p:cNvPr id="9" name="Voľný tvar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Zástupné číslo snímky 6"/>
          <p:cNvSpPr>
            <a:spLocks noGrp="1"/>
          </p:cNvSpPr>
          <p:nvPr>
            <p:ph type="sldNum" sz="quarter" idx="12"/>
          </p:nvPr>
        </p:nvSpPr>
        <p:spPr>
          <a:xfrm>
            <a:off x="531812" y="4983087"/>
            <a:ext cx="779767" cy="365125"/>
          </a:xfrm>
        </p:spPr>
        <p:txBody>
          <a:bodyPr rtlCol="0"/>
          <a:lstStyle/>
          <a:p>
            <a:pPr rtl="0"/>
            <a:fld id="{D57F1E4F-1CFF-5643-939E-217C01CDF565}" type="slidenum">
              <a:rPr lang="sk-SK" noProof="0" smtClean="0"/>
              <a:pPr/>
              <a:t>‹#›</a:t>
            </a:fld>
            <a:endParaRPr lang="sk-SK" noProof="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Skupina 22"/>
          <p:cNvGrpSpPr/>
          <p:nvPr/>
        </p:nvGrpSpPr>
        <p:grpSpPr>
          <a:xfrm>
            <a:off x="1" y="228600"/>
            <a:ext cx="2851516" cy="6638628"/>
            <a:chOff x="2487613" y="285750"/>
            <a:chExt cx="2428875" cy="5654676"/>
          </a:xfrm>
        </p:grpSpPr>
        <p:sp>
          <p:nvSpPr>
            <p:cNvPr id="24" name="Voľný tvar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Voľný tvar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Voľný tvar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Voľný tvar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Voľný tvar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Voľný tvar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Voľný tvar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Voľný tvar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Voľný tvar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Voľný tvar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Voľný tvar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Voľný tvar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Skupina 9"/>
          <p:cNvGrpSpPr/>
          <p:nvPr/>
        </p:nvGrpSpPr>
        <p:grpSpPr>
          <a:xfrm>
            <a:off x="27221" y="-786"/>
            <a:ext cx="2356674" cy="6854039"/>
            <a:chOff x="6627813" y="194833"/>
            <a:chExt cx="1952625" cy="5678918"/>
          </a:xfrm>
        </p:grpSpPr>
        <p:sp>
          <p:nvSpPr>
            <p:cNvPr id="11" name="Voľný tvar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Voľný tvar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Voľný tvar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Voľný tvar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Voľný tvar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Voľný tvar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Voľný tvar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Voľný tvar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Voľný tvar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Voľný tvar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Voľný tvar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Voľný tvar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Obdĺžnik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Zástupný nadpis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pPr rtl="0"/>
            <a:r>
              <a:rPr lang="sk-SK" noProof="0" dirty="0"/>
              <a:t>Kliknite sem a upravte štýl predlohy nadpisov</a:t>
            </a:r>
          </a:p>
        </p:txBody>
      </p:sp>
      <p:sp>
        <p:nvSpPr>
          <p:cNvPr id="3" name="Zástupný objekt textu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rtl="0"/>
            <a:r>
              <a:rPr lang="sk-SK" noProof="0" dirty="0"/>
              <a:t>Kliknutím upravíte štýly predlohy textu</a:t>
            </a:r>
          </a:p>
          <a:p>
            <a:pPr lvl="1" rtl="0"/>
            <a:r>
              <a:rPr lang="sk-SK" noProof="0" dirty="0"/>
              <a:t>Druhá úroveň</a:t>
            </a:r>
          </a:p>
          <a:p>
            <a:pPr lvl="2" rtl="0"/>
            <a:r>
              <a:rPr lang="sk-SK" noProof="0" dirty="0"/>
              <a:t>Tretia úroveň</a:t>
            </a:r>
          </a:p>
          <a:p>
            <a:pPr lvl="3" rtl="0"/>
            <a:r>
              <a:rPr lang="sk-SK" noProof="0" dirty="0"/>
              <a:t>Štvrtá úroveň</a:t>
            </a:r>
          </a:p>
          <a:p>
            <a:pPr lvl="4" rtl="0"/>
            <a:r>
              <a:rPr lang="sk-SK" noProof="0" dirty="0"/>
              <a:t>Piata úroveň</a:t>
            </a:r>
          </a:p>
        </p:txBody>
      </p:sp>
      <p:sp>
        <p:nvSpPr>
          <p:cNvPr id="4" name="Zástupný symbol dátumu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rtl="0"/>
            <a:r>
              <a:rPr lang="sk-SK" noProof="0" dirty="0"/>
              <a:t>10.9.2019</a:t>
            </a:r>
          </a:p>
        </p:txBody>
      </p:sp>
      <p:sp>
        <p:nvSpPr>
          <p:cNvPr id="5" name="Zástupný symbol päty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endParaRPr lang="sk-SK" noProof="0" dirty="0"/>
          </a:p>
        </p:txBody>
      </p:sp>
      <p:sp>
        <p:nvSpPr>
          <p:cNvPr id="6" name="Zástupné číslo snímky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rtl="0"/>
            <a:fld id="{D57F1E4F-1CFF-5643-939E-217C01CDF565}" type="slidenum">
              <a:rPr lang="sk-SK" noProof="0" smtClean="0"/>
              <a:pPr/>
              <a:t>‹#›</a:t>
            </a:fld>
            <a:endParaRPr lang="sk-SK" noProof="0"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fif"/><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MDcBO5wewpfFmN9-K7ZqfgHaE8"/></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63" name="Obdĺžnik 62">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sk-SK" dirty="0"/>
          </a:p>
        </p:txBody>
      </p:sp>
      <p:sp useBgFill="1">
        <p:nvSpPr>
          <p:cNvPr id="65" name="Obdĺžnik 64">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sk-SK" dirty="0"/>
          </a:p>
        </p:txBody>
      </p:sp>
      <p:sp>
        <p:nvSpPr>
          <p:cNvPr id="67" name="Obdĺžnik 66">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Nadpis 1">
            <a:extLst>
              <a:ext uri="{FF2B5EF4-FFF2-40B4-BE49-F238E27FC236}">
                <a16:creationId xmlns:a16="http://schemas.microsoft.com/office/drawing/2014/main" id="{595E423F-7192-4CEF-A3DE-67A5D88963FC}"/>
              </a:ext>
            </a:extLst>
          </p:cNvPr>
          <p:cNvSpPr>
            <a:spLocks noGrp="1"/>
          </p:cNvSpPr>
          <p:nvPr>
            <p:ph type="ctrTitle"/>
          </p:nvPr>
        </p:nvSpPr>
        <p:spPr>
          <a:xfrm>
            <a:off x="175887" y="762882"/>
            <a:ext cx="4722517" cy="3507244"/>
          </a:xfrm>
        </p:spPr>
        <p:txBody>
          <a:bodyPr rtlCol="0">
            <a:normAutofit fontScale="90000"/>
          </a:bodyPr>
          <a:lstStyle/>
          <a:p>
            <a:r>
              <a:rPr lang="sk-SK" sz="6000" b="1" dirty="0">
                <a:solidFill>
                  <a:srgbClr val="FEFFFF"/>
                </a:solidFill>
              </a:rPr>
              <a:t>Kvalitnejšie ovzdušie </a:t>
            </a:r>
            <a:br>
              <a:rPr lang="sk-SK" sz="6000" b="1" dirty="0">
                <a:solidFill>
                  <a:srgbClr val="FEFFFF"/>
                </a:solidFill>
              </a:rPr>
            </a:br>
            <a:r>
              <a:rPr lang="sk-SK" sz="6000" b="1" dirty="0">
                <a:solidFill>
                  <a:srgbClr val="FEFFFF"/>
                </a:solidFill>
              </a:rPr>
              <a:t>v meste </a:t>
            </a:r>
            <a:br>
              <a:rPr lang="sk-SK" sz="4000" b="1" dirty="0">
                <a:solidFill>
                  <a:srgbClr val="FEFFFF"/>
                </a:solidFill>
              </a:rPr>
            </a:br>
            <a:br>
              <a:rPr lang="sk-SK" sz="4000" dirty="0">
                <a:solidFill>
                  <a:srgbClr val="FEFFFF"/>
                </a:solidFill>
              </a:rPr>
            </a:br>
            <a:endParaRPr lang="sk-SK" sz="1800" dirty="0">
              <a:solidFill>
                <a:srgbClr val="FEFFFF"/>
              </a:solidFill>
            </a:endParaRPr>
          </a:p>
        </p:txBody>
      </p:sp>
      <p:pic>
        <p:nvPicPr>
          <p:cNvPr id="16" name="Obrázok 15">
            <a:extLst>
              <a:ext uri="{FF2B5EF4-FFF2-40B4-BE49-F238E27FC236}">
                <a16:creationId xmlns:a16="http://schemas.microsoft.com/office/drawing/2014/main" id="{15B8669E-35B0-4F77-8581-4A5B7604B61E}"/>
              </a:ext>
            </a:extLst>
          </p:cNvPr>
          <p:cNvPicPr>
            <a:picLocks noChangeAspect="1"/>
          </p:cNvPicPr>
          <p:nvPr/>
        </p:nvPicPr>
        <p:blipFill rotWithShape="1">
          <a:blip r:embed="rId3">
            <a:extLst>
              <a:ext uri="{28A0092B-C50C-407E-A947-70E740481C1C}">
                <a14:useLocalDpi xmlns:a14="http://schemas.microsoft.com/office/drawing/2010/main" val="0"/>
              </a:ext>
            </a:extLst>
          </a:blip>
          <a:srcRect l="14640" r="10595"/>
          <a:stretch/>
        </p:blipFill>
        <p:spPr>
          <a:xfrm>
            <a:off x="4637838" y="0"/>
            <a:ext cx="7691118" cy="6858000"/>
          </a:xfrm>
          <a:prstGeom prst="rect">
            <a:avLst/>
          </a:prstGeom>
        </p:spPr>
      </p:pic>
      <p:sp>
        <p:nvSpPr>
          <p:cNvPr id="69" name="Voľný tvar 5">
            <a:extLst>
              <a:ext uri="{FF2B5EF4-FFF2-40B4-BE49-F238E27FC236}">
                <a16:creationId xmlns:a16="http://schemas.microsoft.com/office/drawing/2014/main" id="{64D236DE-BD07-488F-B236-DDEEFFF7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sk-SK" dirty="0"/>
          </a:p>
        </p:txBody>
      </p:sp>
      <p:sp>
        <p:nvSpPr>
          <p:cNvPr id="3" name="Podnadpis 2">
            <a:extLst>
              <a:ext uri="{FF2B5EF4-FFF2-40B4-BE49-F238E27FC236}">
                <a16:creationId xmlns:a16="http://schemas.microsoft.com/office/drawing/2014/main" id="{18F4C5B9-7CE7-4198-A777-E8552CCFF3A6}"/>
              </a:ext>
            </a:extLst>
          </p:cNvPr>
          <p:cNvSpPr>
            <a:spLocks noGrp="1"/>
          </p:cNvSpPr>
          <p:nvPr>
            <p:ph type="subTitle" idx="1"/>
          </p:nvPr>
        </p:nvSpPr>
        <p:spPr>
          <a:xfrm>
            <a:off x="193432" y="5111203"/>
            <a:ext cx="3778870" cy="700654"/>
          </a:xfrm>
        </p:spPr>
        <p:txBody>
          <a:bodyPr rtlCol="0" anchor="ctr">
            <a:normAutofit fontScale="92500" lnSpcReduction="10000"/>
          </a:bodyPr>
          <a:lstStyle/>
          <a:p>
            <a:pPr rtl="0"/>
            <a:r>
              <a:rPr lang="sk-SK" dirty="0">
                <a:solidFill>
                  <a:srgbClr val="FEFFFF"/>
                </a:solidFill>
              </a:rPr>
              <a:t>Mgr. Janka Beniaková</a:t>
            </a:r>
          </a:p>
          <a:p>
            <a:pPr rtl="0"/>
            <a:r>
              <a:rPr lang="sk-SK" dirty="0">
                <a:solidFill>
                  <a:srgbClr val="FEFFFF"/>
                </a:solidFill>
              </a:rPr>
              <a:t>2022</a:t>
            </a:r>
          </a:p>
        </p:txBody>
      </p:sp>
      <p:sp>
        <p:nvSpPr>
          <p:cNvPr id="10" name="BlokTextu 9">
            <a:extLst>
              <a:ext uri="{FF2B5EF4-FFF2-40B4-BE49-F238E27FC236}">
                <a16:creationId xmlns:a16="http://schemas.microsoft.com/office/drawing/2014/main" id="{5CA79FE3-7625-419F-90ED-F8A3ABB55DE6}"/>
              </a:ext>
            </a:extLst>
          </p:cNvPr>
          <p:cNvSpPr txBox="1"/>
          <p:nvPr/>
        </p:nvSpPr>
        <p:spPr>
          <a:xfrm>
            <a:off x="186555" y="3665802"/>
            <a:ext cx="6165908" cy="954107"/>
          </a:xfrm>
          <a:prstGeom prst="rect">
            <a:avLst/>
          </a:prstGeom>
          <a:noFill/>
        </p:spPr>
        <p:txBody>
          <a:bodyPr wrap="square">
            <a:spAutoFit/>
          </a:bodyPr>
          <a:lstStyle/>
          <a:p>
            <a:r>
              <a:rPr lang="sk-SK" sz="2000" dirty="0">
                <a:solidFill>
                  <a:srgbClr val="FEFFFF"/>
                </a:solidFill>
              </a:rPr>
              <a:t>E</a:t>
            </a:r>
            <a:r>
              <a:rPr lang="sk-SK" sz="1800" dirty="0">
                <a:solidFill>
                  <a:srgbClr val="FEFFFF"/>
                </a:solidFill>
              </a:rPr>
              <a:t>dukácia verejnosti ako jeden </a:t>
            </a:r>
          </a:p>
          <a:p>
            <a:r>
              <a:rPr lang="sk-SK" sz="1800" dirty="0">
                <a:solidFill>
                  <a:srgbClr val="FEFFFF"/>
                </a:solidFill>
              </a:rPr>
              <a:t>zo spôsobov zdravšieho mestského </a:t>
            </a:r>
          </a:p>
          <a:p>
            <a:r>
              <a:rPr lang="sk-SK" dirty="0">
                <a:solidFill>
                  <a:srgbClr val="FEFFFF"/>
                </a:solidFill>
              </a:rPr>
              <a:t>p</a:t>
            </a:r>
            <a:r>
              <a:rPr lang="sk-SK" sz="1800" dirty="0">
                <a:solidFill>
                  <a:srgbClr val="FEFFFF"/>
                </a:solidFill>
              </a:rPr>
              <a:t>rostredia.</a:t>
            </a:r>
            <a:endParaRPr lang="sk-SK" dirty="0"/>
          </a:p>
        </p:txBody>
      </p:sp>
      <p:pic>
        <p:nvPicPr>
          <p:cNvPr id="8" name="Obrázok 7">
            <a:extLst>
              <a:ext uri="{FF2B5EF4-FFF2-40B4-BE49-F238E27FC236}">
                <a16:creationId xmlns:a16="http://schemas.microsoft.com/office/drawing/2014/main" id="{03AB3862-C485-4EF4-8745-366AACC125A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1089" b="75599" l="42612" r="74461">
                        <a14:foregroundMark x1="44306" y1="67617" x2="44306" y2="67617"/>
                        <a14:foregroundMark x1="55251" y1="67189" x2="55251" y2="67189"/>
                        <a14:foregroundMark x1="58154" y1="66676" x2="58154" y2="66676"/>
                        <a14:foregroundMark x1="61238" y1="66505" x2="61238" y2="66505"/>
                        <a14:foregroundMark x1="64100" y1="65222" x2="64100" y2="65222"/>
                        <a14:foregroundMark x1="67547" y1="65821" x2="67547" y2="65821"/>
                        <a14:foregroundMark x1="69280" y1="64424" x2="69280" y2="64424"/>
                        <a14:foregroundMark x1="72747" y1="64339" x2="72747" y2="64339"/>
                        <a14:foregroundMark x1="54646" y1="70011" x2="54646" y2="70011"/>
                        <a14:foregroundMark x1="56460" y1="70496" x2="56460" y2="70496"/>
                        <a14:foregroundMark x1="57892" y1="70239" x2="57892" y2="70239"/>
                        <a14:foregroundMark x1="60169" y1="70068" x2="60169" y2="70068"/>
                        <a14:foregroundMark x1="61863" y1="70182" x2="61863" y2="70182"/>
                        <a14:foregroundMark x1="63193" y1="70182" x2="63193" y2="70182"/>
                        <a14:foregroundMark x1="64725" y1="70182" x2="64725" y2="70182"/>
                        <a14:foregroundMark x1="66499" y1="69926" x2="66499" y2="69926"/>
                        <a14:foregroundMark x1="67507" y1="69869" x2="67507" y2="69869"/>
                        <a14:foregroundMark x1="62548" y1="71237" x2="62548" y2="71237"/>
                        <a14:foregroundMark x1="62165" y1="69071" x2="62165" y2="69071"/>
                        <a14:backgroundMark x1="61863" y1="66676" x2="61863" y2="66676"/>
                        <a14:backgroundMark x1="72707" y1="65707" x2="72707" y2="65707"/>
                        <a14:backgroundMark x1="56722" y1="70382" x2="56722" y2="70382"/>
                        <a14:backgroundMark x1="62104" y1="70382" x2="62104" y2="70382"/>
                      </a14:backgroundRemoval>
                    </a14:imgEffect>
                  </a14:imgLayer>
                </a14:imgProps>
              </a:ext>
            </a:extLst>
          </a:blip>
          <a:srcRect l="41379" t="59275" r="21859" b="22568"/>
          <a:stretch/>
        </p:blipFill>
        <p:spPr>
          <a:xfrm>
            <a:off x="7177657" y="306858"/>
            <a:ext cx="2611480" cy="912047"/>
          </a:xfrm>
          <a:prstGeom prst="rect">
            <a:avLst/>
          </a:prstGeom>
        </p:spPr>
      </p:pic>
      <p:sp>
        <p:nvSpPr>
          <p:cNvPr id="18" name="BlokTextu 17">
            <a:extLst>
              <a:ext uri="{FF2B5EF4-FFF2-40B4-BE49-F238E27FC236}">
                <a16:creationId xmlns:a16="http://schemas.microsoft.com/office/drawing/2014/main" id="{1B6E4BA2-5D55-4046-AE37-ADC7931E5953}"/>
              </a:ext>
            </a:extLst>
          </p:cNvPr>
          <p:cNvSpPr txBox="1"/>
          <p:nvPr/>
        </p:nvSpPr>
        <p:spPr>
          <a:xfrm>
            <a:off x="1172310" y="6499046"/>
            <a:ext cx="6165908" cy="307777"/>
          </a:xfrm>
          <a:prstGeom prst="rect">
            <a:avLst/>
          </a:prstGeom>
          <a:noFill/>
        </p:spPr>
        <p:txBody>
          <a:bodyPr wrap="square">
            <a:spAutoFit/>
          </a:bodyPr>
          <a:lstStyle/>
          <a:p>
            <a:r>
              <a:rPr lang="sk-SK" sz="1400" dirty="0">
                <a:solidFill>
                  <a:srgbClr val="FEFFFF"/>
                </a:solidFill>
              </a:rPr>
              <a:t>www.dubnica.eu</a:t>
            </a:r>
            <a:endParaRPr lang="sk-SK" sz="1200" dirty="0"/>
          </a:p>
        </p:txBody>
      </p:sp>
    </p:spTree>
    <p:extLst>
      <p:ext uri="{BB962C8B-B14F-4D97-AF65-F5344CB8AC3E}">
        <p14:creationId xmlns:p14="http://schemas.microsoft.com/office/powerpoint/2010/main" val="1139014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73E75D-B1DE-4958-89D9-D28730385767}"/>
              </a:ext>
            </a:extLst>
          </p:cNvPr>
          <p:cNvSpPr>
            <a:spLocks noGrp="1"/>
          </p:cNvSpPr>
          <p:nvPr>
            <p:ph type="title"/>
          </p:nvPr>
        </p:nvSpPr>
        <p:spPr>
          <a:xfrm>
            <a:off x="2557186" y="2611110"/>
            <a:ext cx="8911687" cy="1280890"/>
          </a:xfrm>
        </p:spPr>
        <p:txBody>
          <a:bodyPr>
            <a:normAutofit fontScale="90000"/>
          </a:bodyPr>
          <a:lstStyle/>
          <a:p>
            <a:r>
              <a:rPr lang="sk-SK" sz="4400" b="1" dirty="0"/>
              <a:t>ĎAKUJEME ZA VAŠU POZORNOSŤ</a:t>
            </a:r>
            <a:br>
              <a:rPr lang="sk-SK" sz="4400" b="1" dirty="0"/>
            </a:br>
            <a:br>
              <a:rPr lang="sk-SK" sz="4400" b="1" dirty="0"/>
            </a:br>
            <a:br>
              <a:rPr lang="sk-SK" sz="2400" dirty="0"/>
            </a:br>
            <a:br>
              <a:rPr lang="sk-SK" sz="2400" b="1" dirty="0"/>
            </a:br>
            <a:endParaRPr lang="sk-SK" sz="4400" b="1" dirty="0"/>
          </a:p>
        </p:txBody>
      </p:sp>
      <p:sp>
        <p:nvSpPr>
          <p:cNvPr id="3" name="Zástupný objekt pre obsah 2">
            <a:extLst>
              <a:ext uri="{FF2B5EF4-FFF2-40B4-BE49-F238E27FC236}">
                <a16:creationId xmlns:a16="http://schemas.microsoft.com/office/drawing/2014/main" id="{D6911682-A1CB-47AF-B2A2-43EBEC9ECBBA}"/>
              </a:ext>
            </a:extLst>
          </p:cNvPr>
          <p:cNvSpPr>
            <a:spLocks noGrp="1"/>
          </p:cNvSpPr>
          <p:nvPr>
            <p:ph idx="1"/>
          </p:nvPr>
        </p:nvSpPr>
        <p:spPr>
          <a:xfrm>
            <a:off x="2628400" y="5499377"/>
            <a:ext cx="8915400" cy="435429"/>
          </a:xfrm>
        </p:spPr>
        <p:txBody>
          <a:bodyPr/>
          <a:lstStyle/>
          <a:p>
            <a:r>
              <a:rPr lang="sk-SK" dirty="0"/>
              <a:t>Agdata.cz</a:t>
            </a:r>
          </a:p>
        </p:txBody>
      </p:sp>
      <p:sp>
        <p:nvSpPr>
          <p:cNvPr id="4" name="BlokTextu 3">
            <a:extLst>
              <a:ext uri="{FF2B5EF4-FFF2-40B4-BE49-F238E27FC236}">
                <a16:creationId xmlns:a16="http://schemas.microsoft.com/office/drawing/2014/main" id="{7CAA35F5-A0D4-4DF6-A833-5C03F3AB5B8F}"/>
              </a:ext>
            </a:extLst>
          </p:cNvPr>
          <p:cNvSpPr txBox="1"/>
          <p:nvPr/>
        </p:nvSpPr>
        <p:spPr>
          <a:xfrm>
            <a:off x="2006" y="851625"/>
            <a:ext cx="1652623" cy="261610"/>
          </a:xfrm>
          <a:prstGeom prst="rect">
            <a:avLst/>
          </a:prstGeom>
          <a:noFill/>
        </p:spPr>
        <p:txBody>
          <a:bodyPr wrap="square">
            <a:spAutoFit/>
          </a:bodyPr>
          <a:lstStyle/>
          <a:p>
            <a:r>
              <a:rPr lang="sk-SK" sz="1100" dirty="0">
                <a:solidFill>
                  <a:srgbClr val="FEFFFF"/>
                </a:solidFill>
              </a:rPr>
              <a:t>www.dubnica.eu</a:t>
            </a:r>
            <a:endParaRPr lang="sk-SK" sz="1050" dirty="0"/>
          </a:p>
        </p:txBody>
      </p:sp>
      <p:sp>
        <p:nvSpPr>
          <p:cNvPr id="5" name="Nadpis 1">
            <a:extLst>
              <a:ext uri="{FF2B5EF4-FFF2-40B4-BE49-F238E27FC236}">
                <a16:creationId xmlns:a16="http://schemas.microsoft.com/office/drawing/2014/main" id="{86AAC86E-3290-499D-BBF2-6C8372BF91C5}"/>
              </a:ext>
            </a:extLst>
          </p:cNvPr>
          <p:cNvSpPr txBox="1">
            <a:spLocks/>
          </p:cNvSpPr>
          <p:nvPr/>
        </p:nvSpPr>
        <p:spPr>
          <a:xfrm>
            <a:off x="2557185" y="4858932"/>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k-SK" dirty="0"/>
              <a:t>Zdroje</a:t>
            </a:r>
          </a:p>
        </p:txBody>
      </p:sp>
    </p:spTree>
    <p:extLst>
      <p:ext uri="{BB962C8B-B14F-4D97-AF65-F5344CB8AC3E}">
        <p14:creationId xmlns:p14="http://schemas.microsoft.com/office/powerpoint/2010/main" val="3724400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A1B55E-30F6-4F1F-BB42-0B5875D2D87C}"/>
              </a:ext>
            </a:extLst>
          </p:cNvPr>
          <p:cNvSpPr>
            <a:spLocks noGrp="1"/>
          </p:cNvSpPr>
          <p:nvPr>
            <p:ph type="title"/>
          </p:nvPr>
        </p:nvSpPr>
        <p:spPr>
          <a:xfrm>
            <a:off x="2592925" y="296525"/>
            <a:ext cx="8911687" cy="1280890"/>
          </a:xfrm>
        </p:spPr>
        <p:txBody>
          <a:bodyPr>
            <a:normAutofit fontScale="90000"/>
          </a:bodyPr>
          <a:lstStyle/>
          <a:p>
            <a:r>
              <a:rPr lang="sk-SK" dirty="0"/>
              <a:t>Vzduch, ktorý dýchame, ovplyvňujú </a:t>
            </a:r>
            <a:r>
              <a:rPr lang="sk-SK" sz="5300" b="1" dirty="0">
                <a:solidFill>
                  <a:srgbClr val="FF0000"/>
                </a:solidFill>
              </a:rPr>
              <a:t>3</a:t>
            </a:r>
            <a:r>
              <a:rPr lang="sk-SK" dirty="0"/>
              <a:t> faktory:</a:t>
            </a:r>
            <a:br>
              <a:rPr lang="sk-SK" dirty="0"/>
            </a:br>
            <a:endParaRPr lang="sk-SK" dirty="0"/>
          </a:p>
        </p:txBody>
      </p:sp>
      <p:sp>
        <p:nvSpPr>
          <p:cNvPr id="3" name="Zástupný objekt pre obsah 2">
            <a:extLst>
              <a:ext uri="{FF2B5EF4-FFF2-40B4-BE49-F238E27FC236}">
                <a16:creationId xmlns:a16="http://schemas.microsoft.com/office/drawing/2014/main" id="{372415F0-014C-4024-9636-CF785A24C5E7}"/>
              </a:ext>
            </a:extLst>
          </p:cNvPr>
          <p:cNvSpPr>
            <a:spLocks noGrp="1"/>
          </p:cNvSpPr>
          <p:nvPr>
            <p:ph idx="1"/>
          </p:nvPr>
        </p:nvSpPr>
        <p:spPr>
          <a:xfrm>
            <a:off x="2589212" y="1863969"/>
            <a:ext cx="4813911" cy="4047253"/>
          </a:xfrm>
        </p:spPr>
        <p:txBody>
          <a:bodyPr>
            <a:normAutofit/>
          </a:bodyPr>
          <a:lstStyle/>
          <a:p>
            <a:r>
              <a:rPr lang="sk-SK" b="1" dirty="0">
                <a:solidFill>
                  <a:schemeClr val="accent1">
                    <a:lumMod val="75000"/>
                  </a:schemeClr>
                </a:solidFill>
              </a:rPr>
              <a:t>Emisie</a:t>
            </a:r>
            <a:r>
              <a:rPr lang="sk-SK" dirty="0"/>
              <a:t> (znečisťujúce látky) doprava, priemysel, domácnosti ...</a:t>
            </a:r>
          </a:p>
          <a:p>
            <a:endParaRPr lang="sk-SK" dirty="0"/>
          </a:p>
          <a:p>
            <a:r>
              <a:rPr lang="sk-SK" b="1" dirty="0">
                <a:solidFill>
                  <a:schemeClr val="accent1">
                    <a:lumMod val="75000"/>
                  </a:schemeClr>
                </a:solidFill>
              </a:rPr>
              <a:t>Rozptylové podmienky </a:t>
            </a:r>
            <a:r>
              <a:rPr lang="sk-SK" dirty="0"/>
              <a:t>meteorologické prvky (vietor, oblačnosť, inverzia...) a orografické prvky (kotlina, nížina...)</a:t>
            </a:r>
          </a:p>
          <a:p>
            <a:pPr marL="0" indent="0">
              <a:buNone/>
            </a:pPr>
            <a:endParaRPr lang="sk-SK" dirty="0"/>
          </a:p>
          <a:p>
            <a:r>
              <a:rPr lang="sk-SK" b="1" dirty="0">
                <a:solidFill>
                  <a:schemeClr val="accent1">
                    <a:lumMod val="75000"/>
                  </a:schemeClr>
                </a:solidFill>
              </a:rPr>
              <a:t>Diaľkové znečisťovanie </a:t>
            </a:r>
            <a:r>
              <a:rPr lang="sk-SK" dirty="0"/>
              <a:t>znečisťujúce látky vypustené na inom mieste, ako je miesto, kde dochádza k znečisteniu.</a:t>
            </a:r>
          </a:p>
          <a:p>
            <a:endParaRPr lang="sk-SK" dirty="0"/>
          </a:p>
        </p:txBody>
      </p:sp>
      <p:pic>
        <p:nvPicPr>
          <p:cNvPr id="5" name="Obrázok 4">
            <a:extLst>
              <a:ext uri="{FF2B5EF4-FFF2-40B4-BE49-F238E27FC236}">
                <a16:creationId xmlns:a16="http://schemas.microsoft.com/office/drawing/2014/main" id="{DD27FAD9-90B0-4AE1-AB21-7E06F7114716}"/>
              </a:ext>
            </a:extLst>
          </p:cNvPr>
          <p:cNvPicPr>
            <a:picLocks noChangeAspect="1"/>
          </p:cNvPicPr>
          <p:nvPr/>
        </p:nvPicPr>
        <p:blipFill>
          <a:blip r:embed="rId2"/>
          <a:stretch>
            <a:fillRect/>
          </a:stretch>
        </p:blipFill>
        <p:spPr>
          <a:xfrm>
            <a:off x="7162800" y="1617785"/>
            <a:ext cx="2157047" cy="1460929"/>
          </a:xfrm>
          <a:prstGeom prst="rect">
            <a:avLst/>
          </a:prstGeom>
        </p:spPr>
      </p:pic>
      <p:sp>
        <p:nvSpPr>
          <p:cNvPr id="6" name="AutoShape 2" descr="Obrázkové výsledky pre: inverzia na považí">
            <a:extLst>
              <a:ext uri="{FF2B5EF4-FFF2-40B4-BE49-F238E27FC236}">
                <a16:creationId xmlns:a16="http://schemas.microsoft.com/office/drawing/2014/main" id="{238A0701-3AD5-43F4-984E-CA9471BA90D9}"/>
              </a:ext>
            </a:extLst>
          </p:cNvPr>
          <p:cNvSpPr>
            <a:spLocks noChangeAspect="1" noChangeArrowheads="1"/>
          </p:cNvSpPr>
          <p:nvPr/>
        </p:nvSpPr>
        <p:spPr bwMode="auto">
          <a:xfrm>
            <a:off x="4886325" y="2571750"/>
            <a:ext cx="2419350"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pic>
        <p:nvPicPr>
          <p:cNvPr id="8" name="Obrázok 7">
            <a:extLst>
              <a:ext uri="{FF2B5EF4-FFF2-40B4-BE49-F238E27FC236}">
                <a16:creationId xmlns:a16="http://schemas.microsoft.com/office/drawing/2014/main" id="{929E00FB-7AB8-4299-A23F-A4A551A7D7D4}"/>
              </a:ext>
            </a:extLst>
          </p:cNvPr>
          <p:cNvPicPr>
            <a:picLocks noChangeAspect="1"/>
          </p:cNvPicPr>
          <p:nvPr/>
        </p:nvPicPr>
        <p:blipFill>
          <a:blip r:embed="rId3"/>
          <a:stretch>
            <a:fillRect/>
          </a:stretch>
        </p:blipFill>
        <p:spPr>
          <a:xfrm>
            <a:off x="9221466" y="4706815"/>
            <a:ext cx="2283146" cy="1576754"/>
          </a:xfrm>
          <a:prstGeom prst="rect">
            <a:avLst/>
          </a:prstGeom>
        </p:spPr>
      </p:pic>
      <p:pic>
        <p:nvPicPr>
          <p:cNvPr id="10" name="Obrázok 9">
            <a:extLst>
              <a:ext uri="{FF2B5EF4-FFF2-40B4-BE49-F238E27FC236}">
                <a16:creationId xmlns:a16="http://schemas.microsoft.com/office/drawing/2014/main" id="{F835331E-6CBE-456B-89C2-2BDE56F268BB}"/>
              </a:ext>
            </a:extLst>
          </p:cNvPr>
          <p:cNvPicPr>
            <a:picLocks noChangeAspect="1"/>
          </p:cNvPicPr>
          <p:nvPr/>
        </p:nvPicPr>
        <p:blipFill>
          <a:blip r:embed="rId4"/>
          <a:stretch>
            <a:fillRect/>
          </a:stretch>
        </p:blipFill>
        <p:spPr>
          <a:xfrm>
            <a:off x="8194430" y="3078714"/>
            <a:ext cx="2283147" cy="1628101"/>
          </a:xfrm>
          <a:prstGeom prst="rect">
            <a:avLst/>
          </a:prstGeom>
        </p:spPr>
      </p:pic>
      <p:sp>
        <p:nvSpPr>
          <p:cNvPr id="9" name="BlokTextu 8">
            <a:extLst>
              <a:ext uri="{FF2B5EF4-FFF2-40B4-BE49-F238E27FC236}">
                <a16:creationId xmlns:a16="http://schemas.microsoft.com/office/drawing/2014/main" id="{79EEAD54-1F76-43F5-BD72-00CB0AD6B7EA}"/>
              </a:ext>
            </a:extLst>
          </p:cNvPr>
          <p:cNvSpPr txBox="1"/>
          <p:nvPr/>
        </p:nvSpPr>
        <p:spPr>
          <a:xfrm>
            <a:off x="2006" y="851625"/>
            <a:ext cx="6093994" cy="261610"/>
          </a:xfrm>
          <a:prstGeom prst="rect">
            <a:avLst/>
          </a:prstGeom>
          <a:noFill/>
        </p:spPr>
        <p:txBody>
          <a:bodyPr wrap="square">
            <a:spAutoFit/>
          </a:bodyPr>
          <a:lstStyle/>
          <a:p>
            <a:r>
              <a:rPr lang="sk-SK" sz="1100" dirty="0">
                <a:solidFill>
                  <a:srgbClr val="FEFFFF"/>
                </a:solidFill>
              </a:rPr>
              <a:t>www.dubnica.eu</a:t>
            </a:r>
            <a:endParaRPr lang="sk-SK" sz="1050" dirty="0"/>
          </a:p>
        </p:txBody>
      </p:sp>
      <p:pic>
        <p:nvPicPr>
          <p:cNvPr id="11" name="Obrázok 10">
            <a:extLst>
              <a:ext uri="{FF2B5EF4-FFF2-40B4-BE49-F238E27FC236}">
                <a16:creationId xmlns:a16="http://schemas.microsoft.com/office/drawing/2014/main" id="{EB20C26A-1AF6-4B2F-85CD-4A8088CE5DBC}"/>
              </a:ext>
            </a:extLst>
          </p:cNvPr>
          <p:cNvPicPr>
            <a:picLocks noChangeAspect="1"/>
          </p:cNvPicPr>
          <p:nvPr/>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backgroundRemoval t="61089" b="75599" l="42612" r="74461">
                        <a14:foregroundMark x1="44306" y1="67617" x2="44306" y2="67617"/>
                        <a14:foregroundMark x1="55251" y1="67189" x2="55251" y2="67189"/>
                        <a14:foregroundMark x1="58154" y1="66676" x2="58154" y2="66676"/>
                        <a14:foregroundMark x1="61238" y1="66505" x2="61238" y2="66505"/>
                        <a14:foregroundMark x1="64100" y1="65222" x2="64100" y2="65222"/>
                        <a14:foregroundMark x1="67547" y1="65821" x2="67547" y2="65821"/>
                        <a14:foregroundMark x1="69280" y1="64424" x2="69280" y2="64424"/>
                        <a14:foregroundMark x1="72747" y1="64339" x2="72747" y2="64339"/>
                        <a14:foregroundMark x1="54646" y1="70011" x2="54646" y2="70011"/>
                        <a14:foregroundMark x1="56460" y1="70496" x2="56460" y2="70496"/>
                        <a14:foregroundMark x1="57892" y1="70239" x2="57892" y2="70239"/>
                        <a14:foregroundMark x1="60169" y1="70068" x2="60169" y2="70068"/>
                        <a14:foregroundMark x1="61863" y1="70182" x2="61863" y2="70182"/>
                        <a14:foregroundMark x1="63193" y1="70182" x2="63193" y2="70182"/>
                        <a14:foregroundMark x1="64725" y1="70182" x2="64725" y2="70182"/>
                        <a14:foregroundMark x1="66499" y1="69926" x2="66499" y2="69926"/>
                        <a14:foregroundMark x1="67507" y1="69869" x2="67507" y2="69869"/>
                        <a14:foregroundMark x1="62548" y1="71237" x2="62548" y2="71237"/>
                        <a14:foregroundMark x1="62165" y1="69071" x2="62165" y2="69071"/>
                        <a14:backgroundMark x1="61863" y1="66676" x2="61863" y2="66676"/>
                        <a14:backgroundMark x1="72707" y1="65707" x2="72707" y2="65707"/>
                        <a14:backgroundMark x1="56722" y1="70382" x2="56722" y2="70382"/>
                        <a14:backgroundMark x1="62104" y1="70382" x2="62104" y2="70382"/>
                      </a14:backgroundRemoval>
                    </a14:imgEffect>
                    <a14:imgEffect>
                      <a14:saturation sat="0"/>
                    </a14:imgEffect>
                  </a14:imgLayer>
                </a14:imgProps>
              </a:ext>
            </a:extLst>
          </a:blip>
          <a:srcRect l="41379" t="59275" r="46135" b="32072"/>
          <a:stretch/>
        </p:blipFill>
        <p:spPr>
          <a:xfrm rot="16200000">
            <a:off x="8913404" y="699760"/>
            <a:ext cx="4397930" cy="2155251"/>
          </a:xfrm>
          <a:prstGeom prst="rect">
            <a:avLst/>
          </a:prstGeom>
        </p:spPr>
      </p:pic>
    </p:spTree>
    <p:extLst>
      <p:ext uri="{BB962C8B-B14F-4D97-AF65-F5344CB8AC3E}">
        <p14:creationId xmlns:p14="http://schemas.microsoft.com/office/powerpoint/2010/main" val="3145258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2C5EC8-E79F-4532-A94E-616210E11CB5}"/>
              </a:ext>
            </a:extLst>
          </p:cNvPr>
          <p:cNvSpPr>
            <a:spLocks noGrp="1"/>
          </p:cNvSpPr>
          <p:nvPr>
            <p:ph type="title"/>
          </p:nvPr>
        </p:nvSpPr>
        <p:spPr>
          <a:xfrm>
            <a:off x="3049003" y="381000"/>
            <a:ext cx="8911687" cy="1280890"/>
          </a:xfrm>
        </p:spPr>
        <p:txBody>
          <a:bodyPr>
            <a:noAutofit/>
          </a:bodyPr>
          <a:lstStyle/>
          <a:p>
            <a:pPr>
              <a:lnSpc>
                <a:spcPct val="150000"/>
              </a:lnSpc>
            </a:pPr>
            <a:r>
              <a:rPr lang="sk-SK" dirty="0"/>
              <a:t>Monitoring kvality ovzdušia </a:t>
            </a:r>
            <a:br>
              <a:rPr lang="sk-SK" dirty="0"/>
            </a:br>
            <a:r>
              <a:rPr lang="sk-SK" sz="2800" dirty="0"/>
              <a:t>Dubnica nad Váhom</a:t>
            </a:r>
          </a:p>
        </p:txBody>
      </p:sp>
      <p:sp>
        <p:nvSpPr>
          <p:cNvPr id="3" name="Zástupný objekt pre obsah 2">
            <a:extLst>
              <a:ext uri="{FF2B5EF4-FFF2-40B4-BE49-F238E27FC236}">
                <a16:creationId xmlns:a16="http://schemas.microsoft.com/office/drawing/2014/main" id="{C1446894-636E-412C-B8A7-626A22B5908E}"/>
              </a:ext>
            </a:extLst>
          </p:cNvPr>
          <p:cNvSpPr>
            <a:spLocks noGrp="1"/>
          </p:cNvSpPr>
          <p:nvPr>
            <p:ph idx="1"/>
          </p:nvPr>
        </p:nvSpPr>
        <p:spPr>
          <a:xfrm>
            <a:off x="2589212" y="2008909"/>
            <a:ext cx="4933806" cy="4752109"/>
          </a:xfrm>
        </p:spPr>
        <p:txBody>
          <a:bodyPr/>
          <a:lstStyle/>
          <a:p>
            <a:r>
              <a:rPr lang="sk-SK" dirty="0"/>
              <a:t>Aby sme zistili, čo vlastne v meste dýchame, rozhodli sme sa pre monitoring kvality ovzdušia vybraných znečisťujúcich látok.</a:t>
            </a:r>
          </a:p>
          <a:p>
            <a:r>
              <a:rPr lang="sk-SK" dirty="0"/>
              <a:t>Neustále sledujeme koncentráciu prachových častíc PM1.0, PM2.5,  PM4.0, PM10, oxidu siričitého SO</a:t>
            </a:r>
            <a:r>
              <a:rPr lang="sk-SK" baseline="-25000" dirty="0"/>
              <a:t>2</a:t>
            </a:r>
            <a:r>
              <a:rPr lang="sk-SK" dirty="0"/>
              <a:t>, oxidu dusičitého NO</a:t>
            </a:r>
            <a:r>
              <a:rPr lang="sk-SK" baseline="-25000" dirty="0"/>
              <a:t>2</a:t>
            </a:r>
            <a:r>
              <a:rPr lang="sk-SK" dirty="0"/>
              <a:t> a oxidu uhoľnatého CO.</a:t>
            </a:r>
          </a:p>
          <a:p>
            <a:r>
              <a:rPr lang="sk-SK" dirty="0"/>
              <a:t>Pomáha </a:t>
            </a:r>
            <a:r>
              <a:rPr lang="sk-SK" b="1" dirty="0">
                <a:solidFill>
                  <a:schemeClr val="accent1">
                    <a:lumMod val="75000"/>
                  </a:schemeClr>
                </a:solidFill>
              </a:rPr>
              <a:t>chrániť zdravie obyvateľov </a:t>
            </a:r>
            <a:r>
              <a:rPr lang="sk-SK" dirty="0"/>
              <a:t>mesta pomocou dostupného </a:t>
            </a:r>
            <a:r>
              <a:rPr lang="sk-SK" dirty="0" err="1"/>
              <a:t>hyperlokálneho</a:t>
            </a:r>
            <a:r>
              <a:rPr lang="sk-SK" dirty="0"/>
              <a:t> sledovania znečistenia ovzdušia.</a:t>
            </a:r>
          </a:p>
          <a:p>
            <a:r>
              <a:rPr lang="sk-SK" dirty="0"/>
              <a:t>Vďaka monitoringu dokážeme ponúknuť obyvateľom </a:t>
            </a:r>
            <a:r>
              <a:rPr lang="sk-SK" b="1" dirty="0">
                <a:solidFill>
                  <a:schemeClr val="accent1">
                    <a:lumMod val="75000"/>
                  </a:schemeClr>
                </a:solidFill>
              </a:rPr>
              <a:t>on-line informácie o kvalite ovzdušia </a:t>
            </a:r>
            <a:r>
              <a:rPr lang="sk-SK" dirty="0"/>
              <a:t>v meste.</a:t>
            </a:r>
          </a:p>
          <a:p>
            <a:endParaRPr lang="sk-SK" dirty="0"/>
          </a:p>
        </p:txBody>
      </p:sp>
      <p:sp>
        <p:nvSpPr>
          <p:cNvPr id="5" name="BlokTextu 4">
            <a:extLst>
              <a:ext uri="{FF2B5EF4-FFF2-40B4-BE49-F238E27FC236}">
                <a16:creationId xmlns:a16="http://schemas.microsoft.com/office/drawing/2014/main" id="{952AD842-2356-4B71-96C2-FE06C616EF60}"/>
              </a:ext>
            </a:extLst>
          </p:cNvPr>
          <p:cNvSpPr txBox="1"/>
          <p:nvPr/>
        </p:nvSpPr>
        <p:spPr>
          <a:xfrm>
            <a:off x="2006" y="851625"/>
            <a:ext cx="6093994" cy="261610"/>
          </a:xfrm>
          <a:prstGeom prst="rect">
            <a:avLst/>
          </a:prstGeom>
          <a:noFill/>
        </p:spPr>
        <p:txBody>
          <a:bodyPr wrap="square">
            <a:spAutoFit/>
          </a:bodyPr>
          <a:lstStyle/>
          <a:p>
            <a:r>
              <a:rPr lang="sk-SK" sz="1100" dirty="0">
                <a:solidFill>
                  <a:srgbClr val="FEFFFF"/>
                </a:solidFill>
              </a:rPr>
              <a:t>www.dubnica.eu</a:t>
            </a:r>
            <a:endParaRPr lang="sk-SK" sz="1050" dirty="0"/>
          </a:p>
        </p:txBody>
      </p:sp>
      <p:pic>
        <p:nvPicPr>
          <p:cNvPr id="7" name="Obrázok 6">
            <a:extLst>
              <a:ext uri="{FF2B5EF4-FFF2-40B4-BE49-F238E27FC236}">
                <a16:creationId xmlns:a16="http://schemas.microsoft.com/office/drawing/2014/main" id="{DDBFDCF3-3EDA-4D42-88C4-4AD118CBA3A4}"/>
              </a:ext>
            </a:extLst>
          </p:cNvPr>
          <p:cNvPicPr>
            <a:picLocks noChangeAspect="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ackgroundRemoval t="61089" b="75599" l="42612" r="74461">
                        <a14:foregroundMark x1="44306" y1="67617" x2="44306" y2="67617"/>
                        <a14:foregroundMark x1="55251" y1="67189" x2="55251" y2="67189"/>
                        <a14:foregroundMark x1="58154" y1="66676" x2="58154" y2="66676"/>
                        <a14:foregroundMark x1="61238" y1="66505" x2="61238" y2="66505"/>
                        <a14:foregroundMark x1="64100" y1="65222" x2="64100" y2="65222"/>
                        <a14:foregroundMark x1="67547" y1="65821" x2="67547" y2="65821"/>
                        <a14:foregroundMark x1="69280" y1="64424" x2="69280" y2="64424"/>
                        <a14:foregroundMark x1="72747" y1="64339" x2="72747" y2="64339"/>
                        <a14:foregroundMark x1="54646" y1="70011" x2="54646" y2="70011"/>
                        <a14:foregroundMark x1="56460" y1="70496" x2="56460" y2="70496"/>
                        <a14:foregroundMark x1="57892" y1="70239" x2="57892" y2="70239"/>
                        <a14:foregroundMark x1="60169" y1="70068" x2="60169" y2="70068"/>
                        <a14:foregroundMark x1="61863" y1="70182" x2="61863" y2="70182"/>
                        <a14:foregroundMark x1="63193" y1="70182" x2="63193" y2="70182"/>
                        <a14:foregroundMark x1="64725" y1="70182" x2="64725" y2="70182"/>
                        <a14:foregroundMark x1="66499" y1="69926" x2="66499" y2="69926"/>
                        <a14:foregroundMark x1="67507" y1="69869" x2="67507" y2="69869"/>
                        <a14:foregroundMark x1="62548" y1="71237" x2="62548" y2="71237"/>
                        <a14:foregroundMark x1="62165" y1="69071" x2="62165" y2="69071"/>
                        <a14:backgroundMark x1="61863" y1="66676" x2="61863" y2="66676"/>
                        <a14:backgroundMark x1="72707" y1="65707" x2="72707" y2="65707"/>
                        <a14:backgroundMark x1="56722" y1="70382" x2="56722" y2="70382"/>
                        <a14:backgroundMark x1="62104" y1="70382" x2="62104" y2="70382"/>
                      </a14:backgroundRemoval>
                    </a14:imgEffect>
                    <a14:imgEffect>
                      <a14:saturation sat="0"/>
                    </a14:imgEffect>
                  </a14:imgLayer>
                </a14:imgProps>
              </a:ext>
            </a:extLst>
          </a:blip>
          <a:srcRect l="41379" t="59275" r="46135" b="32072"/>
          <a:stretch/>
        </p:blipFill>
        <p:spPr>
          <a:xfrm rot="16200000">
            <a:off x="9911512" y="595580"/>
            <a:ext cx="3058242" cy="1498723"/>
          </a:xfrm>
          <a:prstGeom prst="rect">
            <a:avLst/>
          </a:prstGeom>
        </p:spPr>
      </p:pic>
      <p:pic>
        <p:nvPicPr>
          <p:cNvPr id="8" name="Obrázok 7">
            <a:extLst>
              <a:ext uri="{FF2B5EF4-FFF2-40B4-BE49-F238E27FC236}">
                <a16:creationId xmlns:a16="http://schemas.microsoft.com/office/drawing/2014/main" id="{9962841A-06BC-46D8-9B9B-B3D7E57188D8}"/>
              </a:ext>
            </a:extLst>
          </p:cNvPr>
          <p:cNvPicPr>
            <a:picLocks noChangeAspect="1"/>
          </p:cNvPicPr>
          <p:nvPr/>
        </p:nvPicPr>
        <p:blipFill rotWithShape="1">
          <a:blip r:embed="rId4"/>
          <a:srcRect l="1928" r="15457"/>
          <a:stretch/>
        </p:blipFill>
        <p:spPr>
          <a:xfrm>
            <a:off x="7629525" y="2739595"/>
            <a:ext cx="4562476" cy="4118405"/>
          </a:xfrm>
          <a:prstGeom prst="rect">
            <a:avLst/>
          </a:prstGeom>
        </p:spPr>
      </p:pic>
    </p:spTree>
    <p:extLst>
      <p:ext uri="{BB962C8B-B14F-4D97-AF65-F5344CB8AC3E}">
        <p14:creationId xmlns:p14="http://schemas.microsoft.com/office/powerpoint/2010/main" val="1649776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BDF4F6-3F1B-4CB9-904A-FA045BD3BC59}"/>
              </a:ext>
            </a:extLst>
          </p:cNvPr>
          <p:cNvSpPr>
            <a:spLocks noGrp="1"/>
          </p:cNvSpPr>
          <p:nvPr>
            <p:ph type="title"/>
          </p:nvPr>
        </p:nvSpPr>
        <p:spPr/>
        <p:txBody>
          <a:bodyPr/>
          <a:lstStyle/>
          <a:p>
            <a:r>
              <a:rPr lang="sk-SK" dirty="0"/>
              <a:t>Rozmiestnenie meračov v meste</a:t>
            </a:r>
          </a:p>
        </p:txBody>
      </p:sp>
      <p:sp>
        <p:nvSpPr>
          <p:cNvPr id="3" name="Zástupný objekt pre obsah 2">
            <a:extLst>
              <a:ext uri="{FF2B5EF4-FFF2-40B4-BE49-F238E27FC236}">
                <a16:creationId xmlns:a16="http://schemas.microsoft.com/office/drawing/2014/main" id="{0817B68B-6BCF-49ED-A8B9-0BBEF99207B6}"/>
              </a:ext>
            </a:extLst>
          </p:cNvPr>
          <p:cNvSpPr>
            <a:spLocks noGrp="1"/>
          </p:cNvSpPr>
          <p:nvPr>
            <p:ph idx="1"/>
          </p:nvPr>
        </p:nvSpPr>
        <p:spPr>
          <a:xfrm>
            <a:off x="2589213" y="1541163"/>
            <a:ext cx="4696680" cy="4370059"/>
          </a:xfrm>
        </p:spPr>
        <p:txBody>
          <a:bodyPr>
            <a:normAutofit/>
          </a:bodyPr>
          <a:lstStyle/>
          <a:p>
            <a:r>
              <a:rPr lang="sk-SK" dirty="0">
                <a:solidFill>
                  <a:schemeClr val="tx1"/>
                </a:solidFill>
              </a:rPr>
              <a:t>Sú umiestnené </a:t>
            </a:r>
            <a:r>
              <a:rPr lang="sk-SK" b="1" dirty="0">
                <a:solidFill>
                  <a:schemeClr val="accent1">
                    <a:lumMod val="75000"/>
                  </a:schemeClr>
                </a:solidFill>
              </a:rPr>
              <a:t>v troch častiach mesta</a:t>
            </a:r>
            <a:r>
              <a:rPr lang="sk-SK" dirty="0">
                <a:solidFill>
                  <a:schemeClr val="tx1"/>
                </a:solidFill>
              </a:rPr>
              <a:t>, kde sa nachádzajú základné školy s materskými školami. </a:t>
            </a:r>
          </a:p>
          <a:p>
            <a:r>
              <a:rPr lang="sk-SK" dirty="0">
                <a:solidFill>
                  <a:schemeClr val="tx1"/>
                </a:solidFill>
              </a:rPr>
              <a:t>Prostredníctvom týchto  zariadení  umožňujeme získať školám dôležité informácie o aktuálnom stave ovzdušia tak, aby mohli </a:t>
            </a:r>
            <a:r>
              <a:rPr lang="sk-SK" b="1" dirty="0">
                <a:solidFill>
                  <a:schemeClr val="accent1">
                    <a:lumMod val="75000"/>
                  </a:schemeClr>
                </a:solidFill>
              </a:rPr>
              <a:t>bezpečne realizovať svoje vonkajšie aktivity      </a:t>
            </a:r>
            <a:r>
              <a:rPr lang="sk-SK" dirty="0">
                <a:solidFill>
                  <a:schemeClr val="tx1"/>
                </a:solidFill>
              </a:rPr>
              <a:t>s deťmi.</a:t>
            </a:r>
          </a:p>
          <a:p>
            <a:r>
              <a:rPr lang="sk-SK" b="0" i="0" dirty="0">
                <a:solidFill>
                  <a:schemeClr val="tx1"/>
                </a:solidFill>
                <a:effectLst/>
                <a:latin typeface="+mj-lt"/>
              </a:rPr>
              <a:t>Namerané údaje z monitoringu sa validujú a porovnávajú s limitnými/cieľovými hodnotami na ochranu zdravia, ktoré sú pre každú znečisťujúcu látku odlišné. </a:t>
            </a:r>
            <a:endParaRPr lang="sk-SK" dirty="0"/>
          </a:p>
        </p:txBody>
      </p:sp>
      <p:pic>
        <p:nvPicPr>
          <p:cNvPr id="5" name="Obrázok 4">
            <a:extLst>
              <a:ext uri="{FF2B5EF4-FFF2-40B4-BE49-F238E27FC236}">
                <a16:creationId xmlns:a16="http://schemas.microsoft.com/office/drawing/2014/main" id="{8401AADF-9C9A-41F6-A0F3-DF19A6046FF9}"/>
              </a:ext>
            </a:extLst>
          </p:cNvPr>
          <p:cNvPicPr>
            <a:picLocks noChangeAspect="1"/>
          </p:cNvPicPr>
          <p:nvPr/>
        </p:nvPicPr>
        <p:blipFill rotWithShape="1">
          <a:blip r:embed="rId2"/>
          <a:srcRect l="28201" t="3954" r="1268" b="12371"/>
          <a:stretch/>
        </p:blipFill>
        <p:spPr>
          <a:xfrm>
            <a:off x="7411451" y="1436373"/>
            <a:ext cx="4237670" cy="4474849"/>
          </a:xfrm>
          <a:prstGeom prst="rect">
            <a:avLst/>
          </a:prstGeom>
        </p:spPr>
      </p:pic>
      <p:sp>
        <p:nvSpPr>
          <p:cNvPr id="6" name="BlokTextu 5">
            <a:extLst>
              <a:ext uri="{FF2B5EF4-FFF2-40B4-BE49-F238E27FC236}">
                <a16:creationId xmlns:a16="http://schemas.microsoft.com/office/drawing/2014/main" id="{68D925F1-DAE6-4805-B966-9039662FB7D5}"/>
              </a:ext>
            </a:extLst>
          </p:cNvPr>
          <p:cNvSpPr txBox="1"/>
          <p:nvPr/>
        </p:nvSpPr>
        <p:spPr>
          <a:xfrm>
            <a:off x="2006" y="851625"/>
            <a:ext cx="6093994" cy="261610"/>
          </a:xfrm>
          <a:prstGeom prst="rect">
            <a:avLst/>
          </a:prstGeom>
          <a:noFill/>
        </p:spPr>
        <p:txBody>
          <a:bodyPr wrap="square">
            <a:spAutoFit/>
          </a:bodyPr>
          <a:lstStyle/>
          <a:p>
            <a:r>
              <a:rPr lang="sk-SK" sz="1100" dirty="0">
                <a:solidFill>
                  <a:srgbClr val="FEFFFF"/>
                </a:solidFill>
              </a:rPr>
              <a:t>www.dubnica.eu</a:t>
            </a:r>
            <a:endParaRPr lang="sk-SK" sz="1050" dirty="0"/>
          </a:p>
        </p:txBody>
      </p:sp>
    </p:spTree>
    <p:extLst>
      <p:ext uri="{BB962C8B-B14F-4D97-AF65-F5344CB8AC3E}">
        <p14:creationId xmlns:p14="http://schemas.microsoft.com/office/powerpoint/2010/main" val="2069053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7EC4DF-3DF9-4B7C-BBBA-5BE77E788E26}"/>
              </a:ext>
            </a:extLst>
          </p:cNvPr>
          <p:cNvSpPr>
            <a:spLocks noGrp="1"/>
          </p:cNvSpPr>
          <p:nvPr>
            <p:ph type="title"/>
          </p:nvPr>
        </p:nvSpPr>
        <p:spPr>
          <a:xfrm>
            <a:off x="2327565" y="624110"/>
            <a:ext cx="9177048" cy="1280890"/>
          </a:xfrm>
        </p:spPr>
        <p:txBody>
          <a:bodyPr/>
          <a:lstStyle/>
          <a:p>
            <a:r>
              <a:rPr lang="sk-SK" dirty="0"/>
              <a:t>Zdravotné dôsledky znečisteného ovzdušia</a:t>
            </a:r>
          </a:p>
        </p:txBody>
      </p:sp>
      <p:sp>
        <p:nvSpPr>
          <p:cNvPr id="3" name="Zástupný objekt pre obsah 2">
            <a:extLst>
              <a:ext uri="{FF2B5EF4-FFF2-40B4-BE49-F238E27FC236}">
                <a16:creationId xmlns:a16="http://schemas.microsoft.com/office/drawing/2014/main" id="{43B41F2E-C84B-421F-86EC-5B0DFC75E09D}"/>
              </a:ext>
            </a:extLst>
          </p:cNvPr>
          <p:cNvSpPr>
            <a:spLocks noGrp="1"/>
          </p:cNvSpPr>
          <p:nvPr>
            <p:ph idx="1"/>
          </p:nvPr>
        </p:nvSpPr>
        <p:spPr>
          <a:xfrm>
            <a:off x="2216727" y="2133600"/>
            <a:ext cx="4424396" cy="3777622"/>
          </a:xfrm>
        </p:spPr>
        <p:txBody>
          <a:bodyPr>
            <a:normAutofit lnSpcReduction="10000"/>
          </a:bodyPr>
          <a:lstStyle/>
          <a:p>
            <a:endParaRPr lang="sk-SK" dirty="0"/>
          </a:p>
          <a:p>
            <a:pPr>
              <a:spcBef>
                <a:spcPts val="0"/>
              </a:spcBef>
            </a:pPr>
            <a:r>
              <a:rPr lang="sk-SK" dirty="0">
                <a:solidFill>
                  <a:schemeClr val="tx1"/>
                </a:solidFill>
              </a:rPr>
              <a:t>Látky znečisťujúce ovzdušie môžu </a:t>
            </a:r>
          </a:p>
          <a:p>
            <a:pPr marL="0" indent="0">
              <a:spcBef>
                <a:spcPts val="0"/>
              </a:spcBef>
              <a:buNone/>
            </a:pPr>
            <a:r>
              <a:rPr lang="sk-SK" dirty="0">
                <a:solidFill>
                  <a:schemeClr val="tx1"/>
                </a:solidFill>
              </a:rPr>
              <a:t>      mať vážny vplyv na ľudské zdravie.</a:t>
            </a:r>
          </a:p>
          <a:p>
            <a:pPr marL="0" indent="0">
              <a:spcBef>
                <a:spcPts val="0"/>
              </a:spcBef>
              <a:buNone/>
            </a:pPr>
            <a:endParaRPr lang="sk-SK" dirty="0">
              <a:solidFill>
                <a:schemeClr val="tx1"/>
              </a:solidFill>
            </a:endParaRPr>
          </a:p>
          <a:p>
            <a:pPr>
              <a:spcBef>
                <a:spcPts val="0"/>
              </a:spcBef>
            </a:pPr>
            <a:r>
              <a:rPr lang="sk-SK" i="0" dirty="0">
                <a:solidFill>
                  <a:schemeClr val="tx1"/>
                </a:solidFill>
                <a:effectLst/>
              </a:rPr>
              <a:t>Dlhodobé vystavenie vplyvu znečisťujúcich látok vedie k závažným následkom, od poškodenia dýchacieho systému, kardiovaskulárne ochorenia, kognitívne poruchy až po predčasnú smrť.</a:t>
            </a:r>
          </a:p>
          <a:p>
            <a:pPr marL="0" indent="0">
              <a:spcBef>
                <a:spcPts val="0"/>
              </a:spcBef>
              <a:buNone/>
            </a:pPr>
            <a:endParaRPr lang="sk-SK" i="0" dirty="0">
              <a:solidFill>
                <a:schemeClr val="tx1"/>
              </a:solidFill>
              <a:effectLst/>
            </a:endParaRPr>
          </a:p>
          <a:p>
            <a:pPr>
              <a:spcBef>
                <a:spcPts val="0"/>
              </a:spcBef>
            </a:pPr>
            <a:r>
              <a:rPr lang="sk-SK" dirty="0">
                <a:solidFill>
                  <a:schemeClr val="tx1"/>
                </a:solidFill>
              </a:rPr>
              <a:t>Obzvlášť zraniteľné sú </a:t>
            </a:r>
            <a:r>
              <a:rPr lang="sk-SK" b="1" dirty="0">
                <a:solidFill>
                  <a:schemeClr val="accent1">
                    <a:lumMod val="75000"/>
                  </a:schemeClr>
                </a:solidFill>
              </a:rPr>
              <a:t>deti a staršie     osoby.</a:t>
            </a:r>
          </a:p>
          <a:p>
            <a:endParaRPr lang="sk-SK" dirty="0">
              <a:solidFill>
                <a:schemeClr val="tx1"/>
              </a:solidFill>
            </a:endParaRPr>
          </a:p>
          <a:p>
            <a:pPr marL="0" indent="0">
              <a:buNone/>
            </a:pPr>
            <a:endParaRPr lang="sk-SK" dirty="0"/>
          </a:p>
        </p:txBody>
      </p:sp>
      <p:pic>
        <p:nvPicPr>
          <p:cNvPr id="5" name="Obrázok 4">
            <a:extLst>
              <a:ext uri="{FF2B5EF4-FFF2-40B4-BE49-F238E27FC236}">
                <a16:creationId xmlns:a16="http://schemas.microsoft.com/office/drawing/2014/main" id="{8DB84C7E-3F92-405D-9882-DF573F4B90C8}"/>
              </a:ext>
            </a:extLst>
          </p:cNvPr>
          <p:cNvPicPr>
            <a:picLocks noChangeAspect="1"/>
          </p:cNvPicPr>
          <p:nvPr/>
        </p:nvPicPr>
        <p:blipFill rotWithShape="1">
          <a:blip r:embed="rId2"/>
          <a:srcRect t="-1" b="978"/>
          <a:stretch/>
        </p:blipFill>
        <p:spPr>
          <a:xfrm>
            <a:off x="6641123" y="1507179"/>
            <a:ext cx="4895518" cy="4498112"/>
          </a:xfrm>
          <a:prstGeom prst="rect">
            <a:avLst/>
          </a:prstGeom>
        </p:spPr>
      </p:pic>
      <p:sp>
        <p:nvSpPr>
          <p:cNvPr id="6" name="BlokTextu 5">
            <a:extLst>
              <a:ext uri="{FF2B5EF4-FFF2-40B4-BE49-F238E27FC236}">
                <a16:creationId xmlns:a16="http://schemas.microsoft.com/office/drawing/2014/main" id="{DC252524-4503-4F42-A234-8A49CF1668E3}"/>
              </a:ext>
            </a:extLst>
          </p:cNvPr>
          <p:cNvSpPr txBox="1"/>
          <p:nvPr/>
        </p:nvSpPr>
        <p:spPr>
          <a:xfrm>
            <a:off x="2006" y="851625"/>
            <a:ext cx="6093994" cy="261610"/>
          </a:xfrm>
          <a:prstGeom prst="rect">
            <a:avLst/>
          </a:prstGeom>
          <a:noFill/>
        </p:spPr>
        <p:txBody>
          <a:bodyPr wrap="square">
            <a:spAutoFit/>
          </a:bodyPr>
          <a:lstStyle/>
          <a:p>
            <a:r>
              <a:rPr lang="sk-SK" sz="1100" dirty="0">
                <a:solidFill>
                  <a:srgbClr val="FEFFFF"/>
                </a:solidFill>
              </a:rPr>
              <a:t>www.dubnica.eu</a:t>
            </a:r>
            <a:endParaRPr lang="sk-SK" sz="1050" dirty="0"/>
          </a:p>
        </p:txBody>
      </p:sp>
    </p:spTree>
    <p:extLst>
      <p:ext uri="{BB962C8B-B14F-4D97-AF65-F5344CB8AC3E}">
        <p14:creationId xmlns:p14="http://schemas.microsoft.com/office/powerpoint/2010/main" val="13837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5EDCFD-9E30-4E6E-A1BB-930871935A1B}"/>
              </a:ext>
            </a:extLst>
          </p:cNvPr>
          <p:cNvSpPr>
            <a:spLocks noGrp="1"/>
          </p:cNvSpPr>
          <p:nvPr>
            <p:ph type="title"/>
          </p:nvPr>
        </p:nvSpPr>
        <p:spPr/>
        <p:txBody>
          <a:bodyPr/>
          <a:lstStyle/>
          <a:p>
            <a:r>
              <a:rPr lang="sk-SK" dirty="0"/>
              <a:t>Senzor kvality ovzdušia</a:t>
            </a:r>
          </a:p>
        </p:txBody>
      </p:sp>
      <p:sp>
        <p:nvSpPr>
          <p:cNvPr id="3" name="Zástupný objekt pre obsah 2">
            <a:extLst>
              <a:ext uri="{FF2B5EF4-FFF2-40B4-BE49-F238E27FC236}">
                <a16:creationId xmlns:a16="http://schemas.microsoft.com/office/drawing/2014/main" id="{DF620331-8C9B-4C72-9A5D-B66DF199DE5D}"/>
              </a:ext>
            </a:extLst>
          </p:cNvPr>
          <p:cNvSpPr>
            <a:spLocks noGrp="1"/>
          </p:cNvSpPr>
          <p:nvPr>
            <p:ph idx="1"/>
          </p:nvPr>
        </p:nvSpPr>
        <p:spPr/>
        <p:txBody>
          <a:bodyPr/>
          <a:lstStyle/>
          <a:p>
            <a:r>
              <a:rPr lang="sk-SK" dirty="0"/>
              <a:t>Okamžitý prístup k nameraným údajom.</a:t>
            </a:r>
          </a:p>
          <a:p>
            <a:r>
              <a:rPr lang="sk-SK" dirty="0"/>
              <a:t>Archivácia a zálohovanie dát bez obmedzenia.</a:t>
            </a:r>
          </a:p>
        </p:txBody>
      </p:sp>
      <p:pic>
        <p:nvPicPr>
          <p:cNvPr id="5" name="Obrázok 4">
            <a:extLst>
              <a:ext uri="{FF2B5EF4-FFF2-40B4-BE49-F238E27FC236}">
                <a16:creationId xmlns:a16="http://schemas.microsoft.com/office/drawing/2014/main" id="{87959654-8BDF-47CA-BF95-D85D425C28BA}"/>
              </a:ext>
            </a:extLst>
          </p:cNvPr>
          <p:cNvPicPr>
            <a:picLocks noChangeAspect="1"/>
          </p:cNvPicPr>
          <p:nvPr/>
        </p:nvPicPr>
        <p:blipFill>
          <a:blip r:embed="rId2"/>
          <a:stretch>
            <a:fillRect/>
          </a:stretch>
        </p:blipFill>
        <p:spPr>
          <a:xfrm>
            <a:off x="8372415" y="383507"/>
            <a:ext cx="3324350" cy="2340643"/>
          </a:xfrm>
          <a:prstGeom prst="rect">
            <a:avLst/>
          </a:prstGeom>
        </p:spPr>
      </p:pic>
      <p:pic>
        <p:nvPicPr>
          <p:cNvPr id="6" name="Obrázok 5">
            <a:extLst>
              <a:ext uri="{FF2B5EF4-FFF2-40B4-BE49-F238E27FC236}">
                <a16:creationId xmlns:a16="http://schemas.microsoft.com/office/drawing/2014/main" id="{26D83662-D7CC-4B7E-AE97-45146D114AB2}"/>
              </a:ext>
            </a:extLst>
          </p:cNvPr>
          <p:cNvPicPr>
            <a:picLocks noChangeAspect="1"/>
          </p:cNvPicPr>
          <p:nvPr/>
        </p:nvPicPr>
        <p:blipFill>
          <a:blip r:embed="rId3"/>
          <a:stretch>
            <a:fillRect/>
          </a:stretch>
        </p:blipFill>
        <p:spPr>
          <a:xfrm>
            <a:off x="472517" y="2977278"/>
            <a:ext cx="6093993" cy="3256612"/>
          </a:xfrm>
          <a:prstGeom prst="rect">
            <a:avLst/>
          </a:prstGeom>
        </p:spPr>
      </p:pic>
      <p:pic>
        <p:nvPicPr>
          <p:cNvPr id="8" name="Obrázok 7">
            <a:extLst>
              <a:ext uri="{FF2B5EF4-FFF2-40B4-BE49-F238E27FC236}">
                <a16:creationId xmlns:a16="http://schemas.microsoft.com/office/drawing/2014/main" id="{E9B2EA16-28B6-457A-94B7-F34BCE2D28B1}"/>
              </a:ext>
            </a:extLst>
          </p:cNvPr>
          <p:cNvPicPr>
            <a:picLocks noChangeAspect="1"/>
          </p:cNvPicPr>
          <p:nvPr/>
        </p:nvPicPr>
        <p:blipFill>
          <a:blip r:embed="rId4"/>
          <a:stretch>
            <a:fillRect/>
          </a:stretch>
        </p:blipFill>
        <p:spPr>
          <a:xfrm>
            <a:off x="5497330" y="3588585"/>
            <a:ext cx="5992469" cy="3141785"/>
          </a:xfrm>
          <a:prstGeom prst="rect">
            <a:avLst/>
          </a:prstGeom>
        </p:spPr>
      </p:pic>
      <p:sp>
        <p:nvSpPr>
          <p:cNvPr id="7" name="BlokTextu 6">
            <a:extLst>
              <a:ext uri="{FF2B5EF4-FFF2-40B4-BE49-F238E27FC236}">
                <a16:creationId xmlns:a16="http://schemas.microsoft.com/office/drawing/2014/main" id="{E90DE496-AE38-4D7F-9ABC-C913D2A366A1}"/>
              </a:ext>
            </a:extLst>
          </p:cNvPr>
          <p:cNvSpPr txBox="1"/>
          <p:nvPr/>
        </p:nvSpPr>
        <p:spPr>
          <a:xfrm>
            <a:off x="2006" y="851625"/>
            <a:ext cx="6093994" cy="261610"/>
          </a:xfrm>
          <a:prstGeom prst="rect">
            <a:avLst/>
          </a:prstGeom>
          <a:noFill/>
        </p:spPr>
        <p:txBody>
          <a:bodyPr wrap="square">
            <a:spAutoFit/>
          </a:bodyPr>
          <a:lstStyle/>
          <a:p>
            <a:r>
              <a:rPr lang="sk-SK" sz="1100" dirty="0">
                <a:solidFill>
                  <a:srgbClr val="FEFFFF"/>
                </a:solidFill>
              </a:rPr>
              <a:t>www.dubnica.eu</a:t>
            </a:r>
            <a:endParaRPr lang="sk-SK" sz="1050" dirty="0"/>
          </a:p>
        </p:txBody>
      </p:sp>
    </p:spTree>
    <p:extLst>
      <p:ext uri="{BB962C8B-B14F-4D97-AF65-F5344CB8AC3E}">
        <p14:creationId xmlns:p14="http://schemas.microsoft.com/office/powerpoint/2010/main" val="3779259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2C981A-8651-464B-BED1-8F2892445A2F}"/>
              </a:ext>
            </a:extLst>
          </p:cNvPr>
          <p:cNvSpPr>
            <a:spLocks noGrp="1"/>
          </p:cNvSpPr>
          <p:nvPr>
            <p:ph type="title"/>
          </p:nvPr>
        </p:nvSpPr>
        <p:spPr/>
        <p:txBody>
          <a:bodyPr/>
          <a:lstStyle/>
          <a:p>
            <a:r>
              <a:rPr lang="sk-SK" dirty="0"/>
              <a:t>Čo robíme pre zlepšenie kvality ovzdušia</a:t>
            </a:r>
          </a:p>
        </p:txBody>
      </p:sp>
      <p:sp>
        <p:nvSpPr>
          <p:cNvPr id="3" name="Zástupný objekt pre obsah 2">
            <a:extLst>
              <a:ext uri="{FF2B5EF4-FFF2-40B4-BE49-F238E27FC236}">
                <a16:creationId xmlns:a16="http://schemas.microsoft.com/office/drawing/2014/main" id="{BB6907B1-A16D-4B5E-A5A9-86D618720FDA}"/>
              </a:ext>
            </a:extLst>
          </p:cNvPr>
          <p:cNvSpPr>
            <a:spLocks noGrp="1"/>
          </p:cNvSpPr>
          <p:nvPr>
            <p:ph idx="1"/>
          </p:nvPr>
        </p:nvSpPr>
        <p:spPr>
          <a:xfrm>
            <a:off x="1389938" y="1792853"/>
            <a:ext cx="8911687" cy="3777622"/>
          </a:xfrm>
        </p:spPr>
        <p:txBody>
          <a:bodyPr>
            <a:noAutofit/>
          </a:bodyPr>
          <a:lstStyle/>
          <a:p>
            <a:r>
              <a:rPr lang="sk-SK" sz="1700" dirty="0">
                <a:solidFill>
                  <a:schemeClr val="tx1"/>
                </a:solidFill>
              </a:rPr>
              <a:t>Edukácia rodičov, aby deti nevozili autami do školy, ale </a:t>
            </a:r>
            <a:r>
              <a:rPr lang="sk-SK" sz="1700" b="1" dirty="0">
                <a:solidFill>
                  <a:schemeClr val="accent1">
                    <a:lumMod val="75000"/>
                  </a:schemeClr>
                </a:solidFill>
              </a:rPr>
              <a:t>zvolili alternatívny druh dochádzky do školy</a:t>
            </a:r>
            <a:r>
              <a:rPr lang="sk-SK" sz="1700" dirty="0">
                <a:solidFill>
                  <a:schemeClr val="tx1"/>
                </a:solidFill>
              </a:rPr>
              <a:t>.</a:t>
            </a:r>
          </a:p>
          <a:p>
            <a:r>
              <a:rPr lang="sk-SK" sz="1700" i="0" dirty="0">
                <a:solidFill>
                  <a:schemeClr val="tx1"/>
                </a:solidFill>
                <a:effectLst/>
              </a:rPr>
              <a:t>Najväčší podiel na emisiách prachových častíc (PM</a:t>
            </a:r>
            <a:r>
              <a:rPr lang="sk-SK" sz="1700" i="0" baseline="-25000" dirty="0">
                <a:solidFill>
                  <a:schemeClr val="tx1"/>
                </a:solidFill>
                <a:effectLst/>
              </a:rPr>
              <a:t>10</a:t>
            </a:r>
            <a:r>
              <a:rPr lang="sk-SK" sz="1700" i="0" dirty="0">
                <a:solidFill>
                  <a:schemeClr val="tx1"/>
                </a:solidFill>
                <a:effectLst/>
              </a:rPr>
              <a:t> a PM</a:t>
            </a:r>
            <a:r>
              <a:rPr lang="sk-SK" sz="1700" i="0" baseline="-25000" dirty="0">
                <a:solidFill>
                  <a:schemeClr val="tx1"/>
                </a:solidFill>
                <a:effectLst/>
              </a:rPr>
              <a:t>2,5</a:t>
            </a:r>
            <a:r>
              <a:rPr lang="sk-SK" sz="1700" i="0" dirty="0">
                <a:solidFill>
                  <a:schemeClr val="tx1"/>
                </a:solidFill>
                <a:effectLst/>
              </a:rPr>
              <a:t>) pochádza zo spaľovania tuhých palív v domácnostiach. Podieľa sa na tom aj spaľovanie uhlia a biomasy. Snažíme sa zvyšovať environmentálne povedomie verejnosti o správnej technike kúrenia, vysvetľovať, aby ľudia nespaľovali odpady                                                                alebo nekvalitné palivá. Upozorniť na dotačné                                                                                            výzvy ako Kotlíková dotácia či Zelená domácnosť.</a:t>
            </a:r>
          </a:p>
          <a:p>
            <a:r>
              <a:rPr lang="sk-SK" sz="1700" dirty="0">
                <a:solidFill>
                  <a:schemeClr val="tx1"/>
                </a:solidFill>
              </a:rPr>
              <a:t>Významne sa na znečistení ovzdušia podieľa                                                                           doprava hlavne oxidmi dusíka, jemnými prachovými                                                                  časticami a prekurzormi prízemného ozónu.                                                                      Vysoká intenzita individuálnej dopravy, ako aj                                                                tranzitná doprava sú častou príčinou tohto                                                                             znečistenia (záchytné parkoviská, modernizácia                                                                                         vozového parku, budovanie cykloinfraštruktúry,                                                                            nielen za účelom oddychu, ale aj cesty                                                                                                          do zamestnania).</a:t>
            </a:r>
          </a:p>
        </p:txBody>
      </p:sp>
      <p:sp>
        <p:nvSpPr>
          <p:cNvPr id="4" name="BlokTextu 3">
            <a:extLst>
              <a:ext uri="{FF2B5EF4-FFF2-40B4-BE49-F238E27FC236}">
                <a16:creationId xmlns:a16="http://schemas.microsoft.com/office/drawing/2014/main" id="{114CEED3-BD71-4035-9BA2-BF2ACD178E8A}"/>
              </a:ext>
            </a:extLst>
          </p:cNvPr>
          <p:cNvSpPr txBox="1"/>
          <p:nvPr/>
        </p:nvSpPr>
        <p:spPr>
          <a:xfrm>
            <a:off x="2006" y="851625"/>
            <a:ext cx="6093994" cy="261610"/>
          </a:xfrm>
          <a:prstGeom prst="rect">
            <a:avLst/>
          </a:prstGeom>
          <a:noFill/>
        </p:spPr>
        <p:txBody>
          <a:bodyPr wrap="square">
            <a:spAutoFit/>
          </a:bodyPr>
          <a:lstStyle/>
          <a:p>
            <a:r>
              <a:rPr lang="sk-SK" sz="1100" dirty="0">
                <a:solidFill>
                  <a:srgbClr val="FEFFFF"/>
                </a:solidFill>
              </a:rPr>
              <a:t>www.dubnica.eu</a:t>
            </a:r>
            <a:endParaRPr lang="sk-SK" sz="1050" dirty="0"/>
          </a:p>
        </p:txBody>
      </p:sp>
      <p:pic>
        <p:nvPicPr>
          <p:cNvPr id="5" name="Obrázok 4">
            <a:extLst>
              <a:ext uri="{FF2B5EF4-FFF2-40B4-BE49-F238E27FC236}">
                <a16:creationId xmlns:a16="http://schemas.microsoft.com/office/drawing/2014/main" id="{C99578C2-D409-4A09-87A0-93B612726F69}"/>
              </a:ext>
            </a:extLst>
          </p:cNvPr>
          <p:cNvPicPr>
            <a:picLocks noChangeAspect="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ackgroundRemoval t="61089" b="75599" l="42612" r="74461">
                        <a14:foregroundMark x1="44306" y1="67617" x2="44306" y2="67617"/>
                        <a14:foregroundMark x1="55251" y1="67189" x2="55251" y2="67189"/>
                        <a14:foregroundMark x1="58154" y1="66676" x2="58154" y2="66676"/>
                        <a14:foregroundMark x1="61238" y1="66505" x2="61238" y2="66505"/>
                        <a14:foregroundMark x1="64100" y1="65222" x2="64100" y2="65222"/>
                        <a14:foregroundMark x1="67547" y1="65821" x2="67547" y2="65821"/>
                        <a14:foregroundMark x1="69280" y1="64424" x2="69280" y2="64424"/>
                        <a14:foregroundMark x1="72747" y1="64339" x2="72747" y2="64339"/>
                        <a14:foregroundMark x1="54646" y1="70011" x2="54646" y2="70011"/>
                        <a14:foregroundMark x1="56460" y1="70496" x2="56460" y2="70496"/>
                        <a14:foregroundMark x1="57892" y1="70239" x2="57892" y2="70239"/>
                        <a14:foregroundMark x1="60169" y1="70068" x2="60169" y2="70068"/>
                        <a14:foregroundMark x1="61863" y1="70182" x2="61863" y2="70182"/>
                        <a14:foregroundMark x1="63193" y1="70182" x2="63193" y2="70182"/>
                        <a14:foregroundMark x1="64725" y1="70182" x2="64725" y2="70182"/>
                        <a14:foregroundMark x1="66499" y1="69926" x2="66499" y2="69926"/>
                        <a14:foregroundMark x1="67507" y1="69869" x2="67507" y2="69869"/>
                        <a14:foregroundMark x1="62548" y1="71237" x2="62548" y2="71237"/>
                        <a14:foregroundMark x1="62165" y1="69071" x2="62165" y2="69071"/>
                        <a14:backgroundMark x1="61863" y1="66676" x2="61863" y2="66676"/>
                        <a14:backgroundMark x1="72707" y1="65707" x2="72707" y2="65707"/>
                        <a14:backgroundMark x1="56722" y1="70382" x2="56722" y2="70382"/>
                        <a14:backgroundMark x1="62104" y1="70382" x2="62104" y2="70382"/>
                      </a14:backgroundRemoval>
                    </a14:imgEffect>
                    <a14:imgEffect>
                      <a14:saturation sat="0"/>
                    </a14:imgEffect>
                  </a14:imgLayer>
                </a14:imgProps>
              </a:ext>
            </a:extLst>
          </a:blip>
          <a:srcRect l="41379" t="59275" r="46135" b="32072"/>
          <a:stretch/>
        </p:blipFill>
        <p:spPr>
          <a:xfrm rot="16200000">
            <a:off x="9069581" y="1068577"/>
            <a:ext cx="4190997" cy="2053841"/>
          </a:xfrm>
          <a:prstGeom prst="rect">
            <a:avLst/>
          </a:prstGeom>
        </p:spPr>
      </p:pic>
      <p:pic>
        <p:nvPicPr>
          <p:cNvPr id="8" name="Obrázok 7">
            <a:extLst>
              <a:ext uri="{FF2B5EF4-FFF2-40B4-BE49-F238E27FC236}">
                <a16:creationId xmlns:a16="http://schemas.microsoft.com/office/drawing/2014/main" id="{DB958EBC-01C0-4795-867F-989A566DD355}"/>
              </a:ext>
            </a:extLst>
          </p:cNvPr>
          <p:cNvPicPr>
            <a:picLocks noChangeAspect="1"/>
          </p:cNvPicPr>
          <p:nvPr/>
        </p:nvPicPr>
        <p:blipFill rotWithShape="1">
          <a:blip r:embed="rId4"/>
          <a:srcRect l="5834" t="5972" r="11574" b="9101"/>
          <a:stretch/>
        </p:blipFill>
        <p:spPr>
          <a:xfrm>
            <a:off x="7350424" y="3574124"/>
            <a:ext cx="4488071" cy="3076626"/>
          </a:xfrm>
          <a:prstGeom prst="rect">
            <a:avLst/>
          </a:prstGeom>
        </p:spPr>
      </p:pic>
    </p:spTree>
    <p:extLst>
      <p:ext uri="{BB962C8B-B14F-4D97-AF65-F5344CB8AC3E}">
        <p14:creationId xmlns:p14="http://schemas.microsoft.com/office/powerpoint/2010/main" val="1613733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2D8106-B5DA-4592-AC32-D3D065B53665}"/>
              </a:ext>
            </a:extLst>
          </p:cNvPr>
          <p:cNvSpPr>
            <a:spLocks noGrp="1"/>
          </p:cNvSpPr>
          <p:nvPr>
            <p:ph type="title"/>
          </p:nvPr>
        </p:nvSpPr>
        <p:spPr/>
        <p:txBody>
          <a:bodyPr/>
          <a:lstStyle/>
          <a:p>
            <a:r>
              <a:rPr lang="sk-SK" dirty="0"/>
              <a:t>Čo robíme pre zlepšenie kvality ovzdušia</a:t>
            </a:r>
          </a:p>
        </p:txBody>
      </p:sp>
      <p:sp>
        <p:nvSpPr>
          <p:cNvPr id="3" name="Zástupný objekt pre obsah 2">
            <a:extLst>
              <a:ext uri="{FF2B5EF4-FFF2-40B4-BE49-F238E27FC236}">
                <a16:creationId xmlns:a16="http://schemas.microsoft.com/office/drawing/2014/main" id="{0AC4E29A-280F-4C5A-BE95-2EA95EE12A32}"/>
              </a:ext>
            </a:extLst>
          </p:cNvPr>
          <p:cNvSpPr>
            <a:spLocks noGrp="1"/>
          </p:cNvSpPr>
          <p:nvPr>
            <p:ph idx="1"/>
          </p:nvPr>
        </p:nvSpPr>
        <p:spPr>
          <a:xfrm>
            <a:off x="2592925" y="1971675"/>
            <a:ext cx="4354513" cy="3777622"/>
          </a:xfrm>
        </p:spPr>
        <p:txBody>
          <a:bodyPr>
            <a:normAutofit fontScale="25000" lnSpcReduction="20000"/>
          </a:bodyPr>
          <a:lstStyle/>
          <a:p>
            <a:pPr>
              <a:lnSpc>
                <a:spcPct val="120000"/>
              </a:lnSpc>
            </a:pPr>
            <a:r>
              <a:rPr lang="sk-SK" sz="7200" dirty="0">
                <a:solidFill>
                  <a:schemeClr val="tx1"/>
                </a:solidFill>
              </a:rPr>
              <a:t>Mesto má spracovanú </a:t>
            </a:r>
            <a:r>
              <a:rPr lang="sk-SK" sz="7200" b="1" dirty="0">
                <a:solidFill>
                  <a:schemeClr val="accent1">
                    <a:lumMod val="75000"/>
                  </a:schemeClr>
                </a:solidFill>
              </a:rPr>
              <a:t>komplexnú štúdiu segregovaných cyklotrás </a:t>
            </a:r>
            <a:r>
              <a:rPr lang="sk-SK" sz="7200" dirty="0">
                <a:solidFill>
                  <a:schemeClr val="tx1"/>
                </a:solidFill>
              </a:rPr>
              <a:t>na celom svojom území, s napojením na plánované cyklotrasy okolitých samospráv. Štúdiu momentálne pripomienku pre zvýšenie efektívnosti a bezpečnosti združenie </a:t>
            </a:r>
            <a:r>
              <a:rPr lang="sk-SK" sz="7200" dirty="0" err="1">
                <a:solidFill>
                  <a:schemeClr val="tx1"/>
                </a:solidFill>
              </a:rPr>
              <a:t>Cyklokoalícia</a:t>
            </a:r>
            <a:r>
              <a:rPr lang="sk-SK" sz="7200" dirty="0">
                <a:solidFill>
                  <a:schemeClr val="tx1"/>
                </a:solidFill>
              </a:rPr>
              <a:t>. </a:t>
            </a:r>
          </a:p>
          <a:p>
            <a:pPr>
              <a:lnSpc>
                <a:spcPct val="120000"/>
              </a:lnSpc>
            </a:pPr>
            <a:r>
              <a:rPr lang="sk-SK" sz="7200" i="0" dirty="0">
                <a:solidFill>
                  <a:schemeClr val="tx1"/>
                </a:solidFill>
                <a:effectLst/>
              </a:rPr>
              <a:t>Práve v tomto čase Dubnica nad Váhom inštaluje 13 stojísk, na ktorých pribudne 78 bicyklov v rámci </a:t>
            </a:r>
            <a:r>
              <a:rPr lang="sk-SK" sz="7200" b="1" i="0" dirty="0">
                <a:solidFill>
                  <a:schemeClr val="accent1">
                    <a:lumMod val="75000"/>
                  </a:schemeClr>
                </a:solidFill>
                <a:effectLst/>
              </a:rPr>
              <a:t>pripravovaného systému zdieľaných bicyklov</a:t>
            </a:r>
            <a:r>
              <a:rPr lang="sk-SK" sz="7200" i="0" dirty="0">
                <a:solidFill>
                  <a:schemeClr val="tx1"/>
                </a:solidFill>
                <a:effectLst/>
              </a:rPr>
              <a:t>. Spustený by mal byť už túto jar, mesto naň získalo financie z </a:t>
            </a:r>
            <a:r>
              <a:rPr lang="sk-SK" sz="7200" i="0" dirty="0" err="1">
                <a:solidFill>
                  <a:schemeClr val="tx1"/>
                </a:solidFill>
                <a:effectLst/>
              </a:rPr>
              <a:t>IROPu</a:t>
            </a:r>
            <a:r>
              <a:rPr lang="sk-SK" sz="5500" i="0" dirty="0">
                <a:solidFill>
                  <a:schemeClr val="tx1"/>
                </a:solidFill>
                <a:effectLst/>
              </a:rPr>
              <a:t>.</a:t>
            </a:r>
          </a:p>
          <a:p>
            <a:endParaRPr lang="sk-SK" dirty="0"/>
          </a:p>
        </p:txBody>
      </p:sp>
      <p:pic>
        <p:nvPicPr>
          <p:cNvPr id="4" name="Obrázok 3">
            <a:extLst>
              <a:ext uri="{FF2B5EF4-FFF2-40B4-BE49-F238E27FC236}">
                <a16:creationId xmlns:a16="http://schemas.microsoft.com/office/drawing/2014/main" id="{37767017-0F32-47EE-B603-22C5A16B00F5}"/>
              </a:ext>
            </a:extLst>
          </p:cNvPr>
          <p:cNvPicPr>
            <a:picLocks noChangeAspect="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ackgroundRemoval t="61089" b="75599" l="42612" r="74461">
                        <a14:foregroundMark x1="44306" y1="67617" x2="44306" y2="67617"/>
                        <a14:foregroundMark x1="55251" y1="67189" x2="55251" y2="67189"/>
                        <a14:foregroundMark x1="58154" y1="66676" x2="58154" y2="66676"/>
                        <a14:foregroundMark x1="61238" y1="66505" x2="61238" y2="66505"/>
                        <a14:foregroundMark x1="64100" y1="65222" x2="64100" y2="65222"/>
                        <a14:foregroundMark x1="67547" y1="65821" x2="67547" y2="65821"/>
                        <a14:foregroundMark x1="69280" y1="64424" x2="69280" y2="64424"/>
                        <a14:foregroundMark x1="72747" y1="64339" x2="72747" y2="64339"/>
                        <a14:foregroundMark x1="54646" y1="70011" x2="54646" y2="70011"/>
                        <a14:foregroundMark x1="56460" y1="70496" x2="56460" y2="70496"/>
                        <a14:foregroundMark x1="57892" y1="70239" x2="57892" y2="70239"/>
                        <a14:foregroundMark x1="60169" y1="70068" x2="60169" y2="70068"/>
                        <a14:foregroundMark x1="61863" y1="70182" x2="61863" y2="70182"/>
                        <a14:foregroundMark x1="63193" y1="70182" x2="63193" y2="70182"/>
                        <a14:foregroundMark x1="64725" y1="70182" x2="64725" y2="70182"/>
                        <a14:foregroundMark x1="66499" y1="69926" x2="66499" y2="69926"/>
                        <a14:foregroundMark x1="67507" y1="69869" x2="67507" y2="69869"/>
                        <a14:foregroundMark x1="62548" y1="71237" x2="62548" y2="71237"/>
                        <a14:foregroundMark x1="62165" y1="69071" x2="62165" y2="69071"/>
                        <a14:backgroundMark x1="61863" y1="66676" x2="61863" y2="66676"/>
                        <a14:backgroundMark x1="72707" y1="65707" x2="72707" y2="65707"/>
                        <a14:backgroundMark x1="56722" y1="70382" x2="56722" y2="70382"/>
                        <a14:backgroundMark x1="62104" y1="70382" x2="62104" y2="70382"/>
                      </a14:backgroundRemoval>
                    </a14:imgEffect>
                    <a14:imgEffect>
                      <a14:saturation sat="0"/>
                    </a14:imgEffect>
                  </a14:imgLayer>
                </a14:imgProps>
              </a:ext>
            </a:extLst>
          </a:blip>
          <a:srcRect l="41379" t="59275" r="46135" b="32072"/>
          <a:stretch/>
        </p:blipFill>
        <p:spPr>
          <a:xfrm rot="16200000">
            <a:off x="9911512" y="595580"/>
            <a:ext cx="3058242" cy="1498723"/>
          </a:xfrm>
          <a:prstGeom prst="rect">
            <a:avLst/>
          </a:prstGeom>
        </p:spPr>
      </p:pic>
      <p:sp>
        <p:nvSpPr>
          <p:cNvPr id="5" name="BlokTextu 4">
            <a:extLst>
              <a:ext uri="{FF2B5EF4-FFF2-40B4-BE49-F238E27FC236}">
                <a16:creationId xmlns:a16="http://schemas.microsoft.com/office/drawing/2014/main" id="{737271CD-2AD6-42DF-99CB-435E8D66B9B6}"/>
              </a:ext>
            </a:extLst>
          </p:cNvPr>
          <p:cNvSpPr txBox="1"/>
          <p:nvPr/>
        </p:nvSpPr>
        <p:spPr>
          <a:xfrm>
            <a:off x="2006" y="851625"/>
            <a:ext cx="6093994" cy="261610"/>
          </a:xfrm>
          <a:prstGeom prst="rect">
            <a:avLst/>
          </a:prstGeom>
          <a:noFill/>
        </p:spPr>
        <p:txBody>
          <a:bodyPr wrap="square">
            <a:spAutoFit/>
          </a:bodyPr>
          <a:lstStyle/>
          <a:p>
            <a:r>
              <a:rPr lang="sk-SK" sz="1100" dirty="0">
                <a:solidFill>
                  <a:srgbClr val="FEFFFF"/>
                </a:solidFill>
              </a:rPr>
              <a:t>www.dubnica.eu</a:t>
            </a:r>
            <a:endParaRPr lang="sk-SK" sz="1050" dirty="0"/>
          </a:p>
        </p:txBody>
      </p:sp>
      <p:pic>
        <p:nvPicPr>
          <p:cNvPr id="9" name="Obrázok 8">
            <a:extLst>
              <a:ext uri="{FF2B5EF4-FFF2-40B4-BE49-F238E27FC236}">
                <a16:creationId xmlns:a16="http://schemas.microsoft.com/office/drawing/2014/main" id="{24CC36A8-CE40-42AF-A88B-4391942064FD}"/>
              </a:ext>
            </a:extLst>
          </p:cNvPr>
          <p:cNvPicPr>
            <a:picLocks noChangeAspect="1"/>
          </p:cNvPicPr>
          <p:nvPr/>
        </p:nvPicPr>
        <p:blipFill rotWithShape="1">
          <a:blip r:embed="rId4"/>
          <a:srcRect b="13986"/>
          <a:stretch/>
        </p:blipFill>
        <p:spPr>
          <a:xfrm>
            <a:off x="7172325" y="1495037"/>
            <a:ext cx="3913187" cy="4977801"/>
          </a:xfrm>
          <a:prstGeom prst="rect">
            <a:avLst/>
          </a:prstGeom>
        </p:spPr>
      </p:pic>
    </p:spTree>
    <p:extLst>
      <p:ext uri="{BB962C8B-B14F-4D97-AF65-F5344CB8AC3E}">
        <p14:creationId xmlns:p14="http://schemas.microsoft.com/office/powerpoint/2010/main" val="539334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okTextu 3">
            <a:extLst>
              <a:ext uri="{FF2B5EF4-FFF2-40B4-BE49-F238E27FC236}">
                <a16:creationId xmlns:a16="http://schemas.microsoft.com/office/drawing/2014/main" id="{575FF720-9124-4C42-B56C-0F83686E4E35}"/>
              </a:ext>
            </a:extLst>
          </p:cNvPr>
          <p:cNvSpPr txBox="1"/>
          <p:nvPr/>
        </p:nvSpPr>
        <p:spPr>
          <a:xfrm>
            <a:off x="2006" y="851625"/>
            <a:ext cx="6093994" cy="261610"/>
          </a:xfrm>
          <a:prstGeom prst="rect">
            <a:avLst/>
          </a:prstGeom>
          <a:noFill/>
        </p:spPr>
        <p:txBody>
          <a:bodyPr wrap="square">
            <a:spAutoFit/>
          </a:bodyPr>
          <a:lstStyle/>
          <a:p>
            <a:r>
              <a:rPr lang="sk-SK" sz="1100" dirty="0">
                <a:solidFill>
                  <a:srgbClr val="FEFFFF"/>
                </a:solidFill>
              </a:rPr>
              <a:t>www.dubnica.eu</a:t>
            </a:r>
            <a:endParaRPr lang="sk-SK" sz="1050" dirty="0"/>
          </a:p>
        </p:txBody>
      </p:sp>
      <p:sp>
        <p:nvSpPr>
          <p:cNvPr id="6" name="BlokTextu 5">
            <a:extLst>
              <a:ext uri="{FF2B5EF4-FFF2-40B4-BE49-F238E27FC236}">
                <a16:creationId xmlns:a16="http://schemas.microsoft.com/office/drawing/2014/main" id="{BF4A822C-2550-40A0-AFC3-85D2FADC286C}"/>
              </a:ext>
            </a:extLst>
          </p:cNvPr>
          <p:cNvSpPr txBox="1"/>
          <p:nvPr/>
        </p:nvSpPr>
        <p:spPr>
          <a:xfrm>
            <a:off x="2613860" y="382265"/>
            <a:ext cx="7564856" cy="1200329"/>
          </a:xfrm>
          <a:prstGeom prst="rect">
            <a:avLst/>
          </a:prstGeom>
          <a:noFill/>
        </p:spPr>
        <p:txBody>
          <a:bodyPr wrap="square">
            <a:spAutoFit/>
          </a:bodyPr>
          <a:lstStyle/>
          <a:p>
            <a:r>
              <a:rPr lang="sk-SK" sz="3600" dirty="0"/>
              <a:t>Čo robíme pre zlepšenie kvality ovzdušia</a:t>
            </a:r>
          </a:p>
        </p:txBody>
      </p:sp>
      <p:pic>
        <p:nvPicPr>
          <p:cNvPr id="7" name="Obrázok 6">
            <a:extLst>
              <a:ext uri="{FF2B5EF4-FFF2-40B4-BE49-F238E27FC236}">
                <a16:creationId xmlns:a16="http://schemas.microsoft.com/office/drawing/2014/main" id="{B8A4E6B9-86D1-4959-B920-48AF6523B184}"/>
              </a:ext>
            </a:extLst>
          </p:cNvPr>
          <p:cNvPicPr>
            <a:picLocks noChangeAspect="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ackgroundRemoval t="61089" b="75599" l="42612" r="74461">
                        <a14:foregroundMark x1="44306" y1="67617" x2="44306" y2="67617"/>
                        <a14:foregroundMark x1="55251" y1="67189" x2="55251" y2="67189"/>
                        <a14:foregroundMark x1="58154" y1="66676" x2="58154" y2="66676"/>
                        <a14:foregroundMark x1="61238" y1="66505" x2="61238" y2="66505"/>
                        <a14:foregroundMark x1="64100" y1="65222" x2="64100" y2="65222"/>
                        <a14:foregroundMark x1="67547" y1="65821" x2="67547" y2="65821"/>
                        <a14:foregroundMark x1="69280" y1="64424" x2="69280" y2="64424"/>
                        <a14:foregroundMark x1="72747" y1="64339" x2="72747" y2="64339"/>
                        <a14:foregroundMark x1="54646" y1="70011" x2="54646" y2="70011"/>
                        <a14:foregroundMark x1="56460" y1="70496" x2="56460" y2="70496"/>
                        <a14:foregroundMark x1="57892" y1="70239" x2="57892" y2="70239"/>
                        <a14:foregroundMark x1="60169" y1="70068" x2="60169" y2="70068"/>
                        <a14:foregroundMark x1="61863" y1="70182" x2="61863" y2="70182"/>
                        <a14:foregroundMark x1="63193" y1="70182" x2="63193" y2="70182"/>
                        <a14:foregroundMark x1="64725" y1="70182" x2="64725" y2="70182"/>
                        <a14:foregroundMark x1="66499" y1="69926" x2="66499" y2="69926"/>
                        <a14:foregroundMark x1="67507" y1="69869" x2="67507" y2="69869"/>
                        <a14:foregroundMark x1="62548" y1="71237" x2="62548" y2="71237"/>
                        <a14:foregroundMark x1="62165" y1="69071" x2="62165" y2="69071"/>
                        <a14:backgroundMark x1="61863" y1="66676" x2="61863" y2="66676"/>
                        <a14:backgroundMark x1="72707" y1="65707" x2="72707" y2="65707"/>
                        <a14:backgroundMark x1="56722" y1="70382" x2="56722" y2="70382"/>
                        <a14:backgroundMark x1="62104" y1="70382" x2="62104" y2="70382"/>
                      </a14:backgroundRemoval>
                    </a14:imgEffect>
                    <a14:imgEffect>
                      <a14:saturation sat="0"/>
                    </a14:imgEffect>
                  </a14:imgLayer>
                </a14:imgProps>
              </a:ext>
            </a:extLst>
          </a:blip>
          <a:srcRect l="41379" t="59275" r="46135" b="32072"/>
          <a:stretch/>
        </p:blipFill>
        <p:spPr>
          <a:xfrm rot="16200000">
            <a:off x="9911512" y="595580"/>
            <a:ext cx="3058242" cy="1498723"/>
          </a:xfrm>
          <a:prstGeom prst="rect">
            <a:avLst/>
          </a:prstGeom>
        </p:spPr>
      </p:pic>
      <p:sp>
        <p:nvSpPr>
          <p:cNvPr id="8" name="Zástupný objekt pre obsah 2">
            <a:extLst>
              <a:ext uri="{FF2B5EF4-FFF2-40B4-BE49-F238E27FC236}">
                <a16:creationId xmlns:a16="http://schemas.microsoft.com/office/drawing/2014/main" id="{9516F1E9-8A1B-441F-AEF7-9A1A3571E49A}"/>
              </a:ext>
            </a:extLst>
          </p:cNvPr>
          <p:cNvSpPr>
            <a:spLocks noGrp="1"/>
          </p:cNvSpPr>
          <p:nvPr>
            <p:ph idx="1"/>
          </p:nvPr>
        </p:nvSpPr>
        <p:spPr>
          <a:xfrm>
            <a:off x="2592926" y="1971675"/>
            <a:ext cx="4072570" cy="3777622"/>
          </a:xfrm>
        </p:spPr>
        <p:txBody>
          <a:bodyPr>
            <a:normAutofit fontScale="25000" lnSpcReduction="20000"/>
          </a:bodyPr>
          <a:lstStyle/>
          <a:p>
            <a:pPr>
              <a:lnSpc>
                <a:spcPct val="120000"/>
              </a:lnSpc>
            </a:pPr>
            <a:r>
              <a:rPr lang="sk-SK" sz="7200" dirty="0">
                <a:solidFill>
                  <a:schemeClr val="tx1"/>
                </a:solidFill>
              </a:rPr>
              <a:t>Na svojom území Dubnica nad Váhom vytvorila </a:t>
            </a:r>
            <a:r>
              <a:rPr lang="sk-SK" sz="7200" b="1" dirty="0">
                <a:solidFill>
                  <a:schemeClr val="accent1">
                    <a:lumMod val="75000"/>
                  </a:schemeClr>
                </a:solidFill>
              </a:rPr>
              <a:t>záchytné parkovisko pre tzv. dodávkové vozidlá a nákladné vozidlá</a:t>
            </a:r>
            <a:r>
              <a:rPr lang="sk-SK" sz="7200" dirty="0">
                <a:solidFill>
                  <a:schemeClr val="tx1"/>
                </a:solidFill>
              </a:rPr>
              <a:t>, aby obmedzila ich pohyb na sídliskách.</a:t>
            </a:r>
          </a:p>
          <a:p>
            <a:pPr>
              <a:lnSpc>
                <a:spcPct val="120000"/>
              </a:lnSpc>
            </a:pPr>
            <a:r>
              <a:rPr lang="sk-SK" sz="7200" i="0" dirty="0">
                <a:solidFill>
                  <a:schemeClr val="tx1"/>
                </a:solidFill>
                <a:effectLst/>
              </a:rPr>
              <a:t>Samospráva sama využíva </a:t>
            </a:r>
            <a:r>
              <a:rPr lang="sk-SK" sz="7200" b="1" i="0" dirty="0">
                <a:solidFill>
                  <a:schemeClr val="accent1">
                    <a:lumMod val="75000"/>
                  </a:schemeClr>
                </a:solidFill>
                <a:effectLst/>
              </a:rPr>
              <a:t>dve vozidlá na elektrický pohon</a:t>
            </a:r>
            <a:r>
              <a:rPr lang="sk-SK" sz="7200" i="0" dirty="0">
                <a:solidFill>
                  <a:schemeClr val="tx1"/>
                </a:solidFill>
                <a:effectLst/>
              </a:rPr>
              <a:t>, ďalšie plánuje zakúpiť pre účely hliadok mestskej polície. </a:t>
            </a:r>
          </a:p>
        </p:txBody>
      </p:sp>
      <p:pic>
        <p:nvPicPr>
          <p:cNvPr id="1026" name="Picture 2">
            <a:extLst>
              <a:ext uri="{FF2B5EF4-FFF2-40B4-BE49-F238E27FC236}">
                <a16:creationId xmlns:a16="http://schemas.microsoft.com/office/drawing/2014/main" id="{64DB987A-2343-43F4-9428-B802CFDF79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05" b="7954"/>
          <a:stretch/>
        </p:blipFill>
        <p:spPr bwMode="auto">
          <a:xfrm>
            <a:off x="6851186" y="3983938"/>
            <a:ext cx="3926481" cy="2495824"/>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ok 9">
            <a:extLst>
              <a:ext uri="{FF2B5EF4-FFF2-40B4-BE49-F238E27FC236}">
                <a16:creationId xmlns:a16="http://schemas.microsoft.com/office/drawing/2014/main" id="{48E52FF9-407D-4C54-B622-B7CDF1E062C3}"/>
              </a:ext>
            </a:extLst>
          </p:cNvPr>
          <p:cNvPicPr>
            <a:picLocks noChangeAspect="1"/>
          </p:cNvPicPr>
          <p:nvPr/>
        </p:nvPicPr>
        <p:blipFill rotWithShape="1">
          <a:blip r:embed="rId5"/>
          <a:srcRect l="12495" t="6230" b="16166"/>
          <a:stretch/>
        </p:blipFill>
        <p:spPr>
          <a:xfrm>
            <a:off x="6851186" y="1582594"/>
            <a:ext cx="3926480" cy="2321443"/>
          </a:xfrm>
          <a:prstGeom prst="rect">
            <a:avLst/>
          </a:prstGeom>
        </p:spPr>
      </p:pic>
    </p:spTree>
    <p:extLst>
      <p:ext uri="{BB962C8B-B14F-4D97-AF65-F5344CB8AC3E}">
        <p14:creationId xmlns:p14="http://schemas.microsoft.com/office/powerpoint/2010/main" val="123694165"/>
      </p:ext>
    </p:extLst>
  </p:cSld>
  <p:clrMapOvr>
    <a:masterClrMapping/>
  </p:clrMapOvr>
</p:sld>
</file>

<file path=ppt/theme/theme1.xml><?xml version="1.0" encoding="utf-8"?>
<a:theme xmlns:a="http://schemas.openxmlformats.org/drawingml/2006/main" name="Dym">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_36806807_TF89987290.potx" id="{41CDB3FF-5F5D-4465-B034-5A7D9A42ED34}" vid="{A6599962-7016-485B-BDCA-A450B4A23485}"/>
    </a:ext>
  </a:extLst>
</a:theme>
</file>

<file path=ppt/theme/theme2.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9A431E-722E-4593-BF48-1C42686E47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0306FE-3C13-447E-86EE-A14EA9341C8A}">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E7F4E112-810E-4A37-A8B2-3B5DDE7714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Návrh dymu</Template>
  <TotalTime>327</TotalTime>
  <Words>619</Words>
  <Application>Microsoft Office PowerPoint</Application>
  <PresentationFormat>Širokouhlá</PresentationFormat>
  <Paragraphs>56</Paragraphs>
  <Slides>10</Slides>
  <Notes>1</Notes>
  <HiddenSlides>0</HiddenSlides>
  <MMClips>0</MMClips>
  <ScaleCrop>false</ScaleCrop>
  <HeadingPairs>
    <vt:vector size="6" baseType="variant">
      <vt:variant>
        <vt:lpstr>Použité písma</vt:lpstr>
      </vt:variant>
      <vt:variant>
        <vt:i4>4</vt:i4>
      </vt:variant>
      <vt:variant>
        <vt:lpstr>Motív</vt:lpstr>
      </vt:variant>
      <vt:variant>
        <vt:i4>1</vt:i4>
      </vt:variant>
      <vt:variant>
        <vt:lpstr>Nadpisy snímok</vt:lpstr>
      </vt:variant>
      <vt:variant>
        <vt:i4>10</vt:i4>
      </vt:variant>
    </vt:vector>
  </HeadingPairs>
  <TitlesOfParts>
    <vt:vector size="15" baseType="lpstr">
      <vt:lpstr>Arial</vt:lpstr>
      <vt:lpstr>Calibri</vt:lpstr>
      <vt:lpstr>Century Gothic</vt:lpstr>
      <vt:lpstr>Wingdings 3</vt:lpstr>
      <vt:lpstr>Dym</vt:lpstr>
      <vt:lpstr>Kvalitnejšie ovzdušie  v meste   </vt:lpstr>
      <vt:lpstr>Vzduch, ktorý dýchame, ovplyvňujú 3 faktory: </vt:lpstr>
      <vt:lpstr>Monitoring kvality ovzdušia  Dubnica nad Váhom</vt:lpstr>
      <vt:lpstr>Rozmiestnenie meračov v meste</vt:lpstr>
      <vt:lpstr>Zdravotné dôsledky znečisteného ovzdušia</vt:lpstr>
      <vt:lpstr>Senzor kvality ovzdušia</vt:lpstr>
      <vt:lpstr>Čo robíme pre zlepšenie kvality ovzdušia</vt:lpstr>
      <vt:lpstr>Čo robíme pre zlepšenie kvality ovzdušia</vt:lpstr>
      <vt:lpstr>Prezentácia programu PowerPoint</vt:lpstr>
      <vt:lpstr>ĎAKUJEME ZA VAŠU POZORNOSŤ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Mesto Dubnica nad Váhom</dc:title>
  <dc:creator>Jaroslav Beniak</dc:creator>
  <cp:lastModifiedBy>Mgr. Veronika Rezáková</cp:lastModifiedBy>
  <cp:revision>15</cp:revision>
  <dcterms:created xsi:type="dcterms:W3CDTF">2022-01-23T15:53:39Z</dcterms:created>
  <dcterms:modified xsi:type="dcterms:W3CDTF">2022-01-25T07:26:38Z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